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F28B87-8E3D-408C-A28F-C015B7DE3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F3C6CB-93B5-4150-8DA1-023463A4F2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52E490-B3DF-4E14-8FE5-7DED60F2B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5E9EAB-ED6C-4CA6-AD3C-C98B07F07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69BB0A-05D3-4F04-874F-DAB982CB15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9DBFD4-F24B-4E18-80CD-E2EF44F883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9AA5E9-3580-44ED-A2F2-0A8F527778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2EB7D9-1F70-49F9-B142-D8B774C48D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066B9C-56CC-412D-8A08-DF23DF9C1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AF9376-0FB6-4568-A536-25CA716914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743796-887F-4ADB-82AE-78717E515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7303705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生鲜超市竞争环境分析报告</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生鲜超市行业概述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生鲜超市行业竞争环境分析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生鲜超市行业竞争策略分析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生鲜超市行业发展趋势和展望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生鲜超市行业竞争环境的挑战与机遇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生鲜超市行业竞争环境的结论和建议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本报告旨在分析生鲜超市行业的竞争环境，评估市场现状和未来趋势，为企业在市场竞争中制定有效的策略提供依据。</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随着人们生活水平的提高和消费观念的转变，生鲜超市行业逐渐成为零售业的重要组成部分。然而，市场竞争日益激烈，企业需要深入了解市场状况和竞争对手情况，以保持竞争优势。</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背景</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本报告主要针对生鲜超市行业的竞争环境进行分析，包括市场现状、竞争对手、消费者需求等方面的研究。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由于数据获取的限制，报告中部分数据可能存在一定的误差或不全，同时市场变化快速，报告内容仅供参考，具体操作需结合实际情况进行调整。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生鲜超市行业概述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生鲜超市是指专门经营生鲜食品的零售业态，提供新鲜的肉类、鱼类、果蔬等食品，满足消费者对新鲜、健康、方便的需求。</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生鲜超市的特点包括：提供新鲜、优质的食品，品种丰富，方便快捷，注重食品安全和卫生。</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生鲜超市的定义和特点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59" r="312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生鲜超市行业的市场规模和增长趋势</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增长趋势方面，生鲜超市行业将保持稳定增长，特别是在大中城市和居民密集地区，生鲜超市的市场前景更为广阔。</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生鲜超市行业的市场规模不断扩大，随着消费者对食品安全和健康饮食的关注增加，生鲜食品的需求也不断增长。</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地理位置和服务方面，靠近居民区、提供便捷的服务和舒适的购物环境等也是生鲜超市取得竞争优势的关键因素。</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价格方面，价格战仍然是竞争的重要手段之一。</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产品质量方面，提供新鲜、优质的食品是生鲜超市的核心竞争力。</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生鲜超市行业的竞争格局较为激烈，主要体现在品牌竞争、产品质量、价格、地理位置和服务等方面。</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品牌竞争方面，知名品牌和连锁超市具有较强的品牌影响力和市场竞争力。</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生鲜超市行业的竞争格局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生鲜超市行业竞争环境分析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供应商议价能力较强</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生鲜超市的供应商主要是农产品生产商和批发商，他们控制着生鲜产品的供应量和价格，因此具有较强的议价能力。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供应商议价能力较弱</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随着生鲜超市数量的增加和市场竞争的加剧，供应商面临更大的销售压力，因此议价能力相对较弱。</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供应商议价能力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生鲜超市的客户主要是消费者，他们可以根据价格和质量选择不同的生鲜超市进行购买，因此具有较强的议价能力。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客户议价能力较强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对于一些品牌知名度高、口碑良好的生鲜超市，消费者更愿意接受相对较高的价格，因此客户的议价能力相对较弱。</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客户议价能力较弱</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客户议价能力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生鲜超市行业的进入门槛相对较低，潜在进入者可以通过开设新的超市或扩张现有规模来增加市场份额，因此潜在进入者威胁较大。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潜在进入者威胁较小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然而，生鲜超市行业已经形成了较为稳定的竞争格局，新进入者在面对已经存在的竞争对手时需要面对较大的市场压力和挑战。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潜在进入者威胁较大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潜在进入者威胁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946" b="2294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随着电商平台的兴起和消费者购物习惯的改变，线上生鲜电商逐渐成为传统生鲜超市的替代品，对传统生鲜超市构成了一定的威胁。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同时，一些社区菜市场和个体商户也提供生鲜产品，但他们的规模较小，产品种类和质量相对不稳定，因此对传统生鲜超市的威胁也相对较小。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替代品威胁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替代品威胁较小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替代品威胁较大</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主要竞争对手分析</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生鲜超市行业的主要竞争对手包括其他生鲜超市、线上生鲜电商、社区菜市场和个体商户等。这些竞争对手在市场份额、品牌知名度、产品种类和质量等方面存在差异。</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竞争对手优劣势分析</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在竞争环境中，各家生鲜超市都有自己的优势和劣势。例如，一些大型连锁超市具有品牌优势和规模优势，能够提供更多种类的产品和服务；而一些小型超市则更加灵活，能够更好地满足周边居民的需求。在竞争对手分析中，需要深入了解各家超市的特点和优劣势，从而制定更加有效的竞争策略。</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https://d.book118.com/378073037057006031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2024-09-08T09:09:57.092</cp:lastPrinted>
  <dcterms:created xsi:type="dcterms:W3CDTF">2024-09-08T01:09:57Z</dcterms:created>
  <dcterms:modified xsi:type="dcterms:W3CDTF">2024-09-08T01:09:59Z</dcterms:modified>
</cp:coreProperties>
</file>