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F43B0-E702-4235-99C8-B5DCDDEB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17B75-BE6C-41C4-B350-00CBF3C7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FA8D8-259C-4312-83D1-E130033DA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AD7BB-0BDE-43D7-9BFC-5A3AD45B1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B3439-A3F7-4602-9EBB-912ABBCF3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D1CF0-8EB8-4339-8277-F9EFD9475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05D6E-4796-4CA4-91C0-E332716A4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7E78A-9607-4A65-A8DD-B2BB5906D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35B3D-90EE-4D2B-A1B2-44FA9C8F2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16136-6431-499B-AEB1-801429BF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2B8E9-2380-4F1E-8ECC-8025C501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3103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电商培训结业总结报告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掌握电商运营基础知识和技能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提高学员的电商实战操作能力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培养学员的团队协作和创新思维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电商基础知识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电商平台的类型、电商运营的基本概念、电商法律法规等。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电商实战操作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商品上架、店铺装修、营销推广、客户服务等。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团队协作与创新思维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团队合作、沟通技巧、创新思维训练等。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通过专业讲师的讲解，使学员掌握电商运营的基础知识和技能。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通过实际操作，提高学员的电商实战操作能力。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通过小组讨论，培养学员的团队协作和创新思维。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电商基础知识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理解电商模式是电商运营的基础。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电商模式主要包括B2B、B2C、C2C等类型，每种模式都有其特点和适用场景。B2B是指企业之间的电子商务，B2C是指企业对消费者的电子商务，C2C是指消费者之间的电子商务。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掌握电商模式的运作机制是电商运营的关键。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电商模式的运作机制包括商品展示、交易结算、物流配送等环节，每个环节都有其特定的操作流程和注意事项。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电商运营的核心在于商品管理和客户服务。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商品管理包括选品、采购、库存管理等方面，需要关注市场需求、产品质量和供应链管理。客户服务则涉及到售前咨询、售后服务等方面，需要提供专业、及时、友好的服务。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数据分析在电商运营中具有重要地位。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通过数据分析，可以了解客户需求、优化商品结构、提升营销效果等，从而提升电商运营的效率和盈利能力。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电商运营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品牌形象包括品牌知名度、美誉度和忠诚度等方面，通过提供优质的产品和服务、打造独特的品牌形象，可以有效提升客户的购买意愿和复购率。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电商营销需要运用多元化的手段来吸引和留住客户。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电商营销的手段包括搜索引擎优化、社交媒体推广、电子邮件营销等，需要根据不同的目标客户和营销场景选择合适的手段。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建立良好的品牌形象是电商营销的重要目标。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实操技能提升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https://d.book118.com/378073103021006023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2024-08-29T13:37:19.426</cp:lastPrinted>
  <dcterms:created xsi:type="dcterms:W3CDTF">2024-08-29T05:37:19Z</dcterms:created>
  <dcterms:modified xsi:type="dcterms:W3CDTF">2024-08-29T05:37:21Z</dcterms:modified>
</cp:coreProperties>
</file>