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5728B2-FFFD-4301-9F7D-4EB2DF854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0159A-D062-4316-B2BF-692DB6F6ED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40829E-9813-4311-9823-90BD2CB33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09ED32-F860-4694-9E0F-FBE895DF5C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CCC9A4-527D-4398-B675-824FA689FB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B0C59D-C3DE-4107-839B-14525F1CDE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92164A-73CA-47B6-9C4A-80842C4700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0E1215-F50B-4E3E-98CE-951E70D87C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1CADD7-88A1-4372-90F3-A9395D7052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EC9E48-4DAC-4636-B241-246E3EF64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25404F-69A6-42C1-B89C-8CBDCFFF6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74024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护理翻转课堂</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护理翻转课堂的教学模式</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护理翻转课堂的优势</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护理翻转课堂的实施策略</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护理翻转课堂的案例分析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护理翻转课堂的未来发展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313" r="25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翻转课堂是一种创新的教育模式，它重新调整了课堂内外的时间，将学习的决定权从教师转移给学生。在翻转课堂模式下，学生在课前通过观看视频、阅读资料等方式自主学习新知识，而课堂时间则主要用于解答疑问、深化理解和开展实践活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翻转课堂的出现，打破了传统教学模式中教师主导、学生被动接受的模式，使得学生能够更加主动地参与到学习中，提高学习效果和兴趣。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翻转课堂的概念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提高学习效果</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通过翻转课堂，学生在课前已经对新知识进行了自主学习，课堂上教师能够针对学生的问题进行深入讲解，帮助学生更好地理解和掌握知识。这种教学方式有利于提高学生的学习效果和学习兴趣。</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培养自主学习能力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翻转课堂要求学生自主安排学习时间和进度，通过自我驱动和自我管理，完成课前预习和课后复习。这种教学方式有助于培养学生的自主学习能力和自我管理能力。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促进师生互动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翻转课堂模式下，学生在课堂上提出问题、参与讨论和展示成果，教师则作为引导者和答疑者。这种教学方式有助于促进师生互动，增强师生之间的沟通和交流。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护理翻转课堂的意义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护理翻转课堂的教学模式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372" r="3237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219" r="3221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学生通过观看教师提前录制的教学视频，了解课堂内容，掌握基础知识和理论。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观看教学视频</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学生根据视频内容，完成预习作业，巩固所学知识，发现问题。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完成预习作业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课前预习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292" r="17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学生分组进行讨论，分享学习心得，共同解决问题，促进知识的内化。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小组讨论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在教师的指导下，学生进行实践操作，将理论知识转化为实践技能。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实践操作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课中实践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54" b="28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学生通过完成课后作业，巩固所学知识，加深理解和记忆。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学生对自己的学习情况进行反馈评价，找出不足之处，制定改进计划。</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课后反馈</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反馈评价</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完成课后作业</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护理翻转课堂的优势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303" b="1530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969" b="496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提高学生学习兴趣</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自主学习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翻转课堂模式使学生可以在课前自主预习，通过观看视频、阅读资料等方式提前了解课程内容，提高课堂学习的针对性和效率。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互动学习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翻转课堂注重师生互动和学生之间的交流，通过课堂讨论、小组合作等方式，激发学生的学习兴趣和主动性。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个性化学习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翻转课堂能够满足学生个性化学习的需求，学生可以根据自己的学习进度和能力选择适合自己的学习资源和学习方式。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翻转课堂可以通过案例分析的方式，让学生分析和解决实际问题，增强学生的实践能力和问题解决能力。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角色扮演</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翻转课堂可以组织角色扮演活动，让学生模拟真实的工作场景，体验和实践护理技能和沟通技巧。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模拟操作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翻转课堂可以利用模拟操作软件或设备，让学生在课前或课中进行实践操作，提高实践能力和操作水平。</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增强学生实践能力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翻转课堂注重团队合作，通过小组讨论、合作完成任务等方式，培养学生的团队合作意识和协作能力。</a:t>
            </a:r>
          </a:p>
        </p:txBody>
      </p:sp>
      <p:pic>
        <p:nvPicPr>
          <p:cNvPr id="6" name="Picture 6"/>
          <p:cNvPicPr>
            <a:picLocks noChangeAspect="1"/>
          </p:cNvPicPr>
          <p:nvPr/>
        </p:nvPicPr>
        <p:blipFill>
          <a:blip r:embed="rId2"/>
          <a:srcRect l="15667" r="15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团队合作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翻转课堂鼓励学生发表自己的观点和想法，通过师生互动、小组讨论等方式，提高学生的沟通能力和表达能力。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沟通能力</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417" b="12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翻转课堂注重培养学生的创新思维和创新能力，通过开放性问题、案例分析等方式，激发学生的创新意识和创造力。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创新思维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提升学生综合素质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https://d.book118.com/378074024012006044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2024-09-23T22:13:17.564</cp:lastPrinted>
  <dcterms:created xsi:type="dcterms:W3CDTF">2024-09-23T14:13:17Z</dcterms:created>
  <dcterms:modified xsi:type="dcterms:W3CDTF">2024-09-23T14:13:19Z</dcterms:modified>
</cp:coreProperties>
</file>