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46DE84-CC68-44BC-AF67-A4BC6F4CD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D832F-D9C1-4BD1-896B-320CA2794B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8AC4BC-CF87-4585-8FE4-C031F3053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966001-BEDF-4D93-BE66-DBFFB4678D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EBF26C-8924-450E-9B54-DB71DA96F2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368932-9DD2-441D-8B53-B5F3C568C2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CD2AC2-24C2-47DD-8BCB-61971A0332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7FA10C-938A-46EC-AD92-3AAF517864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FD3781-EC82-48FC-8B3C-11B37FF3F9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C9B06E-D63D-4B7F-A7CC-E2BAB81B4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783D6-E8E9-46AD-99EE-7DD53292D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7403513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标准护理品管圈</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lumMod val="60000"/>
                  <a:lumOff val="40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标准护理品管圈概述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标准护理品管圈的建立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标准护理品管圈的实施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标准护理品管圈的优化与改进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标准护理品管圈的案例分享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标准护理品管圈的未来展望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标准护理品管圈概述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标准护理品管圈是由同一护理单元的护理人员自发组成的品质管理小组，通过定期的品质管理活动，以提升护理质量，提高工作效率，降低不良事件发生率。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标准护理品管圈具有自主性、科学性、目的性和群众性，其核心在于通过团队合作和持续改进，实现护理服务质量的提升。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178" b="261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通过标准护理品管圈的活动，解决护理单元中存在的问题，提高护理服务质量，提升患者满意度。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标准护理品管圈有助于提高护理人员的团队协作能力，提升个人品质管理意识，促进护理质量的持续改进，为患者提供更加优质的护理服务。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国外发展现状</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标准护理品管圈在国外已经得到了广泛的应用和推广，许多国家和地区都建立了完善的品管圈制度和活动机制。通过多年的实践，国外在标准护理品管圈的理论研究、实践应用和效果评价等方面都取得了丰硕的成果。</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国内发展现状</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我国标准护理品管圈起步较晚，但发展迅速。近年来，随着医疗改革的深入推进和护理服务质量的不断提高，标准护理品管圈在我国逐渐受到重视和应用。各级医疗机构纷纷开展品管圈活动，通过团队的力量提升护理服务质量，提高工作效率，降低不良事件发生率。同时，我国也在积极引进和吸收国外先进经验，加强品管圈的理论研究和实践探索，不断完善和推进标准护理品管圈的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标准护理品管圈的建立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966" r="1496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动态性原则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标准护理品管圈应随着护理实践的发展和变化进行不断更新和完善。</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科学性原则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标准护理品管圈的建立应基于科学的方法和理论，确保其合理性和有效性。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实用性原则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标准护理品管圈应具有实际应用价值，能够为护理工作提供指导和支持。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需求调研</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了解护理实践中的问题和需求，为建立标准护理品管圈提供依据。</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制定标准</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根据调研结果和相关理论，制定标准护理品管圈的标准和规范。</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培训与推广</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对护理人员进行培训和宣传，使其了解和掌握标准护理品管圈的标准和要求。</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实施与监督</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在护理实践中实施标准护理品管圈，并进行持续的监督和评估。</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明确的目标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标准护理品管圈应有明确的目标和宗旨，为护理实践提供导向。</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科学的评价方法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标准护理品管圈的评价方法应科学、客观、可操作性强。</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持续改进</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标准护理品管圈应注重持续改进，不断完善和提高护理服务质量。</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关键要素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标准护理品管圈的实施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确定主题</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首先需要明确品管圈活动的主题，这通常基于护理工作中的问题或改进需求。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组建团队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组建一个跨学科的团队，包括护理人员、医生、管理者等，以确保多角度的思考和实施。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现状调查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对当前的护理工作流程、护理质量等进行调查，识别存在的问题和改进空间。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目标设定</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基于现状调查的结果，设定明确的改进目标。</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制定计划</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根据目标制定具体的实施计划，包括改进措施、时间表等。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实施改进</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按照计划实施改进措施，持续关注实施过程中的问题并及时调整。</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效果评估</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对改进效果进行评估，确认是否达到预期目标。</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标准化操作</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确保护理工作的标准化，提高护理质量。</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跨学科合作</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鼓励不同学科背景的团队成员合作，共同解决问题。</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持续改进</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品管圈是一个持续的过程，需要不断关注问题、调整措施、持续改进。</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全员参与</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鼓励团队成员积极参与，共同制定和实施改进措施。</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数据驱动</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基于数据和事实进行决策，确保改进措施的有效性。</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实施要点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https://d.book118.com/378074035137006027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2024-09-06T00:35:51.793</cp:lastPrinted>
  <dcterms:created xsi:type="dcterms:W3CDTF">2024-09-05T16:35:51Z</dcterms:created>
  <dcterms:modified xsi:type="dcterms:W3CDTF">2024-09-05T16:35:53Z</dcterms:modified>
</cp:coreProperties>
</file>