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8C931-ABA6-483D-ADF6-FFBDF6335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19854-315F-4452-B1BD-CD1DFE9B0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33341-ED8C-4579-AD1D-24991EFA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957D9-523D-479C-B529-3849F0C1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F2B67-09A8-40EC-B1D6-4DCBE465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99F00-E14D-48BC-81AA-7871C8E3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51067-A34F-441D-812D-76AAB30DC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C428F-37A3-4DF8-8BFE-AD839120A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83582-213E-4DFA-9A2D-354CA666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6237B-BD9A-487C-865E-12AF733E4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0CA06-85D9-41B6-95EC-EDCB28B58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503201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特教学校班主任工作总结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班级管理情况总结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学生成长情况分析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特教学校的教育环境相对复杂，学生个体差异大，需要班主任具备丰富的教育经验和专业知识。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特教学校的学生通常存在身体或智力上的障碍，需要班主任关注他们的特殊需求，制定个性化的教育方案。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部分学生家庭可能存在经济困难、缺乏教育支持等问题，需要班主任积极与家长沟通，争取家庭合作。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提高学生自理能力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通过教育和训练，帮助学生掌握基本的生活自理技能，减轻家庭负担。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促进学生融入社会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组织各种社会活动，帮助学生建立社交圈子，提高他们的社会适应能力。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提升学生学业水平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关注学生的学习进度，与科任教师紧密合作，为学生提供个性化的辅导和支持。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根据学生的个体差异和需求，制定详细的教育计划，明确教育目标和实施步骤。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制定教育计划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组织各种班级活动，如主题班会、运动会、文艺比赛等，增强学生的集体荣誉感和凝聚力。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组织班级活动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定期与家长沟通学生的在校表现和需求，争取家长的支持和配合，共同为学生的成长创造良好环境。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家校沟通与合作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关注学生的心理健康，发现学生的心理问题，及时进行心理疏导和支持。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83" r="1918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班级管理情况总结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全面了解班级学生的基本信息，包括家庭背景、学习情况和个性特点等。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学生基本信息掌握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学生行为规范培养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学生问题处理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667" b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注重学生的行为规范培养，通过日常教育和活动，引导学生养成良好的学习和生活习惯。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及时关注学生的学习和生活问题，积极协调解决，确保学生身心健康。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组织定期家长会议，与家长沟通交流学生的学习和生活情况，共同关心学生的成长。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定期家长会议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积极维护家长微信群，及时发布学校通知和活动信息，促进家校互动。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家长微信群维护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认真听取家长的意见和建议，及时反馈处理情况，改进班级管理工作。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122" r="61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582" b="29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班级环境布置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精心布置班级环境，营造温馨、舒适的学习氛围。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班级活动策划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策划丰富多彩的班级活动，如主题班会、节日庆祝等，增强班级凝聚力。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班级精神培养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注重培养学生的集体荣誉感和团队协作精神，形成良好的班风和学风。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https://d.book118.com/378075032017006041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2024-09-19T18:27:10.524</cp:lastPrinted>
  <dcterms:created xsi:type="dcterms:W3CDTF">2024-09-19T10:27:10Z</dcterms:created>
  <dcterms:modified xsi:type="dcterms:W3CDTF">2024-09-19T10:27:12Z</dcterms:modified>
</cp:coreProperties>
</file>