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61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86822-08B7-4185-AB0E-5A616EFF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A176B-A6E1-4389-847B-DFD90AE5E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06EE7-0211-41A4-84AC-99E38152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4DFB7-4D30-47BD-A645-7CF1DD00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DD85A-8A34-4B65-B9AC-42A9CCE2E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5BFCB-A162-4FCE-8DD4-0C5B137F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7FBA5-95EA-45F8-A5BD-56B76AF38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48E57-307F-411C-B8EC-C70E25326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0007E-4CA4-4B07-A929-1BC20A6A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75C21-5B8E-4FD6-9851-0B02A312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2AA85-5B62-46F6-A2A7-2FBB53EC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608" r:id="rId2"/>
    <p:sldLayoutId id="2147503609" r:id="rId3"/>
    <p:sldLayoutId id="2147503610" r:id="rId4"/>
    <p:sldLayoutId id="2147503611" r:id="rId5"/>
    <p:sldLayoutId id="2147503612" r:id="rId6"/>
    <p:sldLayoutId id="2147503613" r:id="rId7"/>
    <p:sldLayoutId id="2147503614" r:id="rId8"/>
    <p:sldLayoutId id="2147503615" r:id="rId9"/>
    <p:sldLayoutId id="2147503616" r:id="rId10"/>
    <p:sldLayoutId id="21475036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504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安全文化建设与全员参与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安全文化建设的意义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安全文化建设的内容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全员参与安全文化建设的方法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安全文化建设的实践案例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安全文化建设的未来发展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https://d.book118.com/378075042074006027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安全文化建设与全员参与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2024-09-05T11:53:26.590</cp:lastPrinted>
  <dcterms:created xsi:type="dcterms:W3CDTF">2024-09-05T03:53:26Z</dcterms:created>
  <dcterms:modified xsi:type="dcterms:W3CDTF">2024-09-05T03:53:28Z</dcterms:modified>
</cp:coreProperties>
</file>