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2AD408-0925-49B6-90EE-10C4DB9ABD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32462E-3AC4-4FCB-B69E-CDA3BDCFD0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33D1ED-E42C-4E06-95B0-8122C6C3EC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89E2D2-C0CD-4B38-B321-9D662BDADC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0D945F-8EAD-4DFD-8A7E-34A4327489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1FEDEE-0194-47F9-A54D-CB45894BF2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108A89-19E9-40D6-9314-2DAAF4225B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8CE44E-D86B-478C-953C-A944727B21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3DF6CD-4B9B-434B-9E95-85B06C3346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6B1241-0BA6-4D78-9937-A460F1D2A9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437904-4BD9-4AC4-B756-783509D9A8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76035001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心力衰竭器械治疗</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心力衰竭概述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心力衰竭器械治疗现状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心力衰竭器械治疗技术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心力衰竭器械治疗临床应用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心力衰竭器械治疗展望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心力衰竭概述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心力衰竭是由于心脏结构和功能异常导致心室充盈和射血能力受损的一种临床综合征。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根据临床表现和病程，心力衰竭可分为急性心力衰竭和慢性心力衰竭。</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80" b="218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心力衰竭的常见病因包括心肌梗死、心肌病、高血压、心脏瓣膜病等。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心力衰竭的病理机制涉及心脏重塑、神经内分泌激活和细胞凋亡等多个方面。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000" r="2000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心力衰竭的典型症状包括呼吸困难、乏力、液体潴留等。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心力衰竭的诊断依赖于患者的病史、体格检查和实验室检查，如心电图、超声心动图和血液生物学标志物等。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心力衰竭器械治疗现状</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左室辅助装置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对于严重心衰患者，植入左室辅助装置可以帮助心脏承担部分泵血功能。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心脏再同步治疗（CRT）</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通过植入心脏起搏器，对左右心室进行同步刺激，改善心脏收缩功能。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心脏收缩力调节器（CCM）</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通过刺激心肌，增强心脏收缩力，改善心功能。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器械治疗种类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1875" r="21875"/>
          <a:stretch>
            <a:fillRect/>
          </a:stretch>
        </p:blipFill>
        <p:spPr>
          <a:xfrm>
            <a:off x="652455" y="1326357"/>
            <a:ext cx="3050441"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500" r="125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CRT通过双心室起搏技术，纠正左右心室电信号不同步，改善心脏收缩协调性。</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CCM通过电刺激增加心肌细胞内钙离子浓度，增强心肌收缩力。</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左室辅助装置通过机械方式辅助心脏泵血，减轻心脏负担。</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器械治疗原理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左室辅助装置对于严重心衰患者可以延长生存期，提高生活质量。</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以上内容仅供参考，具体治疗方案需根据患者病情和医生建议制定。</a:t>
            </a:r>
          </a:p>
        </p:txBody>
      </p:sp>
      <p:pic>
        <p:nvPicPr>
          <p:cNvPr id="7" name="Picture 7"/>
          <p:cNvPicPr>
            <a:picLocks noChangeAspect="1"/>
          </p:cNvPicPr>
          <p:nvPr/>
        </p:nvPicPr>
        <p:blipFill>
          <a:blip r:embed="rId2"/>
          <a:srcRect t="20040" b="20040"/>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CRT和CCM可以显著改善心衰患者的心功能，提高生活质量，降低住院率和死亡率。</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器械治疗效果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心力衰竭器械治疗技术</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心脏起搏器是一种通过电刺激方式帮助心脏跳动的装置，适用于心动过缓或心脏停搏等心律失常症状。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心脏起搏器由脉冲发生器和电极组成，脉冲发生器产生电信号，通过电极传输到心脏，刺激心脏跳动。对于心动过缓或心脏停搏的患者，植入心脏起搏器可以改善心脏功能，提高生活质量。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719" r="28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心脏起搏器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https://d.book118.com/378076035001006025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2024-09-01T09:31:29.561</cp:lastPrinted>
  <dcterms:created xsi:type="dcterms:W3CDTF">2024-09-01T01:31:29Z</dcterms:created>
  <dcterms:modified xsi:type="dcterms:W3CDTF">2024-09-01T01:31:31Z</dcterms:modified>
</cp:coreProperties>
</file>