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5512D-1A2E-4119-920C-A2EB72519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909FD-E926-43C0-8591-2C714221F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53524-CA1B-4A2B-820C-22A8B42E5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CCBB3-A71A-4B59-965A-7864C95D2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95EE06-594B-4655-92B3-34EE06973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A54D5-53FC-4DB1-98B8-532484BC8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91EF86-EA47-4265-9BD3-CC0826AAD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5103C-2335-4FE7-8030-D4BFC1B73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70FCF-3C46-494A-BC8A-7C82F90D3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C36F9-E662-4EAD-99E7-69551AC5E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53800-AD8F-4201-B2A7-67348380D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77016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芯片射频协同设计方案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射频协同设计概述
 芯片与射频设计原理
 协同设计关键技术
 系统架构与模块设计
 协同设计优化策略
 性能评估与仿真
 结果分析与对比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射频协同设计概述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芯片射频协同设计方案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射频协同设计概述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射频协同设计概念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1.射频协同设计是一种考虑整个系统性能的设计方法，它强调芯片中各个射频模块之间的协同工作，以实现整体最优性能。</a:t>
            </a:r>
          </a:p>
          <a:p>
            <a:r>
              <a:t>2.这种方法需要综合考虑系统中的射频信号传输、干扰、噪声等因素，以确保各个模块在协同工作时能够相互兼容，提高整体性能。</a:t>
            </a:r>
          </a:p>
          <a:p>
            <a:r>
              <a:t>3.射频协同设计需要采用先进的建模和仿真技术，以便对系统中的各个模块进行精确的分析和优化。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射频协同设计的重要性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1.随着无线通信技术的不断发展，芯片中集成的射频模块数量不断增加，射频协同设计的重要性日益凸显。</a:t>
            </a:r>
          </a:p>
          <a:p>
            <a:r>
              <a:t>2.传统的射频设计方法往往只关注单个模块的性能，而忽视了模块之间的相互影响，因此难以实现整体最优性能。</a:t>
            </a:r>
          </a:p>
          <a:p>
            <a:r>
              <a:t>3.射频协同设计可以提高芯片的整体性能，降低功耗，减小尺寸，提高系统的可靠性和稳定性。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射频协同设计概述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射频协同设计的挑战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1.射频协同设计需要综合考虑多个因素，如信号传输、干扰、噪声等，因此设计难度较大。</a:t>
            </a:r>
          </a:p>
          <a:p>
            <a:r>
              <a:t>2.需要采用先进的建模和仿真技术，对系统中的各个模块进行精确的分析和优化，这需要耗费大量的计算资源和时间。</a:t>
            </a:r>
          </a:p>
          <a:p>
            <a:r>
              <a:t>3.射频协同设计需要多个领域的专家共同合作，因此需要加强跨学科的合作和交流。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射频协同设计的发展趋势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1.随着人工智能和机器学习技术的不断发展，射频协同设计将会更加注重智能化和自动化，以提高设计效率和准确性。</a:t>
            </a:r>
          </a:p>
          <a:p>
            <a:r>
              <a:t>2.射频协同设计将会更加注重系统性能和功耗的平衡，以满足不同应用场景的需求。</a:t>
            </a:r>
          </a:p>
          <a:p>
            <a:r>
              <a:t>3.未来，射频协同设计将会广泛应用于各种无线通信系统，成为提高系统性能的重要手段。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芯片与射频设计原理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芯片射频协同设计方案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芯片与射频设计原理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芯片与射频设计原理概述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1.芯片与射频设计原理主要涉及电磁场理论、微波工程、半导体物理等领域的知识。</a:t>
            </a:r>
          </a:p>
          <a:p>
            <a:r>
              <a:t>2.在射频芯片设计中，需要考虑信号的发射、接收、处理以及干扰抑制等问题。</a:t>
            </a:r>
          </a:p>
          <a:p>
            <a:r>
              <a:t>3.随着无线通信技术的不断发展，芯片与射频设计的复杂度和要求也在不断提高。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芯片与射频设计的基本原理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1.芯片中的射频电路需要满足阻抗匹配、噪声抑制、抗干扰等要求，以确保信号的传输质量和稳定性。</a:t>
            </a:r>
          </a:p>
          <a:p>
            <a:r>
              <a:t>2.射频芯片的设计需要考虑工艺、材料、布局等因素，以提高芯片的性能和可靠性。</a:t>
            </a:r>
          </a:p>
          <a:p>
            <a:r>
              <a:t>3.在设计过程中，需要充分利用电磁仿真、测试等技术手段，对芯片性能进行优化和验证。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芯片与射频设计原理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芯片与射频设计的关键技术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1.射频前端技术：包括低噪声放大器、混频器、滤波器等关键器件的设计和优化，以提高射频接收机的灵敏度和抗干扰能力。</a:t>
            </a:r>
          </a:p>
          <a:p>
            <a:r>
              <a:t>2.射频功率放大器技术：需要满足高效率、高线性度、高可靠性等要求，以提高射频发射机的性能。</a:t>
            </a:r>
          </a:p>
          <a:p>
            <a:r>
              <a:t>3.射频集成电路技术：通过将多个射频器件集成在一片芯片上，可以提高系统的集成度和性能，降低成本和体积。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芯片与射频设计的发展趋势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1.随着5G、6G等新一代通信技术的不断发展，芯片与射频设计将继续向高频、高速、高性能方向发展。</a:t>
            </a:r>
          </a:p>
          <a:p>
            <a:r>
              <a:t>2.新材料、新工艺的应用将为芯片与射频设计带来更多的可能性和创新空间。</a:t>
            </a:r>
          </a:p>
          <a:p>
            <a:r>
              <a:t>3.人工智能、机器学习等技术的引入将为芯片与射频设计提供更高效、更智能的解决方案。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协同设计关键技术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芯片射频协同设计方案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协同设计关键技术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分布式协同设计技术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1.利用云计算和边缘计算资源进行协同设计，提高设计效率和响应速度。</a:t>
            </a:r>
          </a:p>
          <a:p>
            <a:r>
              <a:t>2.通过高速网络和数据传输协议，实现设计数据的实时同步和共享。</a:t>
            </a:r>
          </a:p>
          <a:p>
            <a:r>
              <a:t>3.结合人工智能算法，进行智能化协同优化，提高设计精度和可靠性。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异构集成技术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1.将不同工艺、材料和结构的芯片进行高效集成，提高芯片整体性能。</a:t>
            </a:r>
          </a:p>
          <a:p>
            <a:r>
              <a:t>2.研究和开发新型异构集成工艺和封装技术，降低制造成本和提高良率。</a:t>
            </a:r>
          </a:p>
          <a:p>
            <a:r>
              <a:t>3.通过协同设计和仿真，优化异构集成方案，提高系统集成度和可靠性。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协同设计关键技术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射频电路与天线协同设计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1.研究射频电路与天线的协同优化算法，提高整体性能和效率。</a:t>
            </a:r>
          </a:p>
          <a:p>
            <a:r>
              <a:t>2.利用新型材料和结构，实现射频电路和天线的微型化和集成化。</a:t>
            </a:r>
          </a:p>
          <a:p>
            <a:r>
              <a:t>3.结合5G、6G等新一代通信技术，开发高性能射频前端模块。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智能电源管理协同设计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1.研究智能电源管理算法和电路，提高芯片能效和可靠性。</a:t>
            </a:r>
          </a:p>
          <a:p>
            <a:r>
              <a:t>2.结合协同设计技术，实现电源管理的智能化和自适应调节。</a:t>
            </a:r>
          </a:p>
          <a:p>
            <a:r>
              <a:t>3.通过仿真和测试，优化电源管理方案，降低功耗和提高系统稳定性。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协同设计关键技术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安全与隐私保护协同设计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1.研究芯片安全机制和隐私保护算法，确保协同设计过程中数据的安全性。</a:t>
            </a:r>
          </a:p>
          <a:p>
            <a:r>
              <a:t>2.开发硬件安全模块和加密协议，防止恶意攻击和数据泄露。</a:t>
            </a:r>
          </a:p>
          <a:p>
            <a:r>
              <a:t>3.结合区块链等新型技术，建立可信任的协同设计环境，确保设计数据的安全性和可追溯性。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协同设计标准化与互操作性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1.制定协同设计相关标准和规范，促进不同平台和工具之间的互操作性。</a:t>
            </a:r>
          </a:p>
          <a:p>
            <a:r>
              <a:t>2.研究和开发协同设计中间件和接口，实现不同设计工具和流程的无缝对接。</a:t>
            </a:r>
          </a:p>
          <a:p>
            <a:r>
              <a:t>3.通过国际合作和交流，推动协同设计标准的普及和应用，促进产业链协同发展。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系统架构与模块设计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芯片射频协同设计方案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系统架构与模块设计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系统架构概述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1.系统架构采用了先进的分布式设计理念，以确保高可扩展性和稳定性。</a:t>
            </a:r>
          </a:p>
          <a:p>
            <a:r>
              <a:t>2.考虑到未来发展的需求，架构设计时预留了充分的扩展接口。</a:t>
            </a:r>
          </a:p>
          <a:p>
            <a:r>
              <a:t>3.系统架构注重模块化设计，简化了维护和升级的过程。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模块功能划分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1.模块设计基于功能独立性和可复用性原则。</a:t>
            </a:r>
          </a:p>
          <a:p>
            <a:r>
              <a:t>2.每个模块均具有明确的接口规范，降低了模块间的耦合度。</a:t>
            </a:r>
          </a:p>
          <a:p>
            <a:r>
              <a:t>3.模块设计考虑到容错性和恢复机制，提升了系统稳定性。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系统架构与模块设计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模块通信机制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1.模块间采用高速、低延迟的通信协议，确保数据实时性。</a:t>
            </a:r>
          </a:p>
          <a:p>
            <a:r>
              <a:t>2.通信机制具备自适应能力，能够应对不同网络环境下的通信需求。</a:t>
            </a:r>
          </a:p>
          <a:p>
            <a:r>
              <a:t>3.通信安全性得到充分保障，采用了业界成熟的加密传输方案。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模块协同优化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1.针对芯片射频特性，对模块进行了协同优化，提升了整体性能。</a:t>
            </a:r>
          </a:p>
          <a:p>
            <a:r>
              <a:t>2.优化过程中充分考虑到功耗、散热等因素，确保系统稳定性。</a:t>
            </a:r>
          </a:p>
          <a:p>
            <a:r>
              <a:t>3.通过协同优化，实现了模块间的高效配合，提升了系统整体效率。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系统架构与模块设计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1.模块设计考虑到了未来扩展的需求，提供了丰富的扩展接口。</a:t>
            </a:r>
          </a:p>
          <a:p>
            <a:r>
              <a:t>2.通过模块化设计，可以方便地对系统进行升级和扩展。</a:t>
            </a:r>
          </a:p>
          <a:p>
            <a:r>
              <a:t>3.可扩展性设计降低了未来升级和维护的成本，提升了系统生命周期。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模块安全性设计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1.模块采用了多种安全机制，确保数据传输和存储的安全性。</a:t>
            </a:r>
          </a:p>
          <a:p>
            <a:r>
              <a:t>2.安全设计考虑到了物理层、网络层和应用层等多个层面，全面保障了系统安全。</a:t>
            </a:r>
          </a:p>
          <a:p>
            <a:r>
              <a:t>3.通过持续的安全监控和更新机制，确保系统能够应对不断变化的安全威胁。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模块可扩展性设计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https://d.book118.com/378077016013006031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射频协同设计概述</vt:lpstr>
      <vt:lpstr> 射频协同设计概述</vt:lpstr>
      <vt:lpstr> 射频协同设计概述</vt:lpstr>
      <vt:lpstr> 芯片与射频设计原理</vt:lpstr>
      <vt:lpstr> 芯片与射频设计原理</vt:lpstr>
      <vt:lpstr> 芯片与射频设计原理</vt:lpstr>
      <vt:lpstr> 协同设计关键技术</vt:lpstr>
      <vt:lpstr> 协同设计关键技术</vt:lpstr>
      <vt:lpstr> 协同设计关键技术</vt:lpstr>
      <vt:lpstr> 协同设计关键技术</vt:lpstr>
      <vt:lpstr> 系统架构与模块设计</vt:lpstr>
      <vt:lpstr> 系统架构与模块设计</vt:lpstr>
      <vt:lpstr> 系统架构与模块设计</vt:lpstr>
      <vt:lpstr> 系统架构与模块设计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2024-09-07T19:41:57.996</cp:lastPrinted>
  <dcterms:created xsi:type="dcterms:W3CDTF">2024-09-07T11:41:58Z</dcterms:created>
  <dcterms:modified xsi:type="dcterms:W3CDTF">2024-09-07T11:42:00Z</dcterms:modified>
</cp:coreProperties>
</file>