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B2867C-2F28-4EEB-B8C6-543CC49D3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FE3E5-D77C-4EDB-9737-D9AE13547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DEABE-0F3F-4FA1-977D-6004F4561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589B94-EB58-49FC-9FA1-E3BE32288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FB02D1-E4F9-4027-B353-02D50EA4E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006553-A51D-477E-BB56-4F8300374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527B87-A7D0-4F69-AC13-C480E8CEF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1D779E-D810-43DE-BB7F-D4E632A18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8FEFD6-5169-4DBF-A7B7-30201DBDE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BF0A4-4ED7-48F5-8720-1CE6C6D64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07044-0A33-4ABB-A160-0A4911D7A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77045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祸害源头就在我方我们共同规规矩矩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祸害源头识别与确认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共同规范行为准则制定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内部管理优化与风险防范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外部合作交流与资源整合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总结经验教训并持续改进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祸害源头识别与确认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608" r="256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2" r="304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648" r="246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指导致问题、危机或不良后果产生的起始点或关键因素。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祸害源头的定义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具有潜在性、隐蔽性、破坏性和连锁反应等特点。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性质界定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定义及性质界定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762" r="1476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667" b="14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搜集信息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分析研判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锁定目标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验证确认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源头排查方法与步骤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广泛收集相关资料，包括历史数据、现场调查、专家意见等。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根据分析结果，初步锁定可能导致问题的源头或关键因素。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运用科学方法和手段，对收集到的信息进行深入分析和研判。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通过进一步调查和验证，最终确认祸害源头的准确性和可靠性。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祸害源头可能存在于组织内部的某个环节、部门或个人。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在组织内部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在外部环境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708" r="12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750" r="10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祸害源头也可能来自于组织外部的某个因素或力量，如政策变化、市场竞争等。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某些技术因素也可能成为祸害源头，如设备故障、技术缺陷等。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确认祸害源头所在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500" b="85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988" b="159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案例分析：成功识别祸害源头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某企业产品质量问题频发，通过深入调查和分析，最终确认问题源头在于原材料供应商的质量管理体系存在缺陷。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某城市频繁发生交通拥堵现象，经过调查研究发现，主要原因在于城市规划不合理和道路交通设施不完善。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某团队项目进展缓慢，团队成员士气低落，经过分析发现，问题源头在于团队内部沟通不畅和领导方式不当。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共同规范行为准则制定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尊重法律法规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确保行为规范符合法律法规要求，不违背社会公德和伦理道德。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界定行为范围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明确哪些行为是允许的，哪些是不被允许的，确保所有成员对行为规范有清晰的认识。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强调价值观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将组织或团队的价值观融入行为规范中，使之成为成员共同遵循的原则。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明确行为规范要求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细化行为规范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将行为规范细化为具体的条款，如工作时间、工作态度、团队协作等方面的要求。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明确奖惩措施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对遵守行为规范的成员给予奖励，对违反行为规范的成员进行惩罚，确保准则的严肃性和有效性。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征求成员意见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在制定行为准则时，充分征求成员的意见和建议，确保准则的合理性和可行性。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制定具体行为准则条款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通过内部会议、宣传栏、官方网站等多种渠道宣传行为准则，确保所有成员了解并认同。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针对新成员和需要提升行为规范的成员，开展培训教育活动，帮助他们更好地理解和遵守行为准则。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鼓励成员积极参与宣传推广和培训活动，增强他们的责任感和归属感。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鼓励成员参与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宣传推广及培训措施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建立反馈机制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建立成员之间的反馈机制，鼓励成员相互监督和提醒，及时发现和纠正违规行为。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违规处罚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对违反行为准则的成员进行严肃处理，根据违规情节的轻重给予相应的处罚，维护行为准则的权威性和公正性。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设立监督机构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设立专门的监督机构或指定监督人员，负责监督行为准则的执行情况。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3282" r="13282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监督执行与违规处罚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内部管理优化与风险防范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42" r="20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根据企业实际情况，制定符合法律法规和行业标准的管理制度，确保企业运营有序。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制定科学合理的内部管理制度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通过培训、考核等方式，确保员工对制度的了解和遵守，维护企业内部秩序。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随着企业发展和市场环境变化，定期对内部管理制度进行评估和更新，确保其适应性和有效性。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定期评估与更新制度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加强内部管理制度建设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https://d.book118.com/378077045056006040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2024-09-18T21:12:27.727</cp:lastPrinted>
  <dcterms:created xsi:type="dcterms:W3CDTF">2024-09-18T13:12:27Z</dcterms:created>
  <dcterms:modified xsi:type="dcterms:W3CDTF">2024-09-18T13:12:29Z</dcterms:modified>
</cp:coreProperties>
</file>