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E1047-BAA5-42EA-A6AA-D1251362E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9A59E-7465-4D59-B96F-6DC59BE23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180BE-B2DD-4C5F-AF0E-7964AEA81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AE6D9-9BC1-4574-A293-C377AE313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84C4E0-A162-4C8D-8F61-92ED30287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B84C6A-6A42-4DB9-92CB-B38B538D1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8274F1-B21B-4D99-8992-3E4F9B3B4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C9FAA-DDB5-4A42-9340-DAA208130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250A0-C454-4AB6-B52B-640FB8C19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9D4AD-611C-4EBC-A596-2C92C6BE8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C71BC-5441-4EDC-A5A9-6269ECD1D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770511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AutoLISPVisualLISP教程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AutoLISP与VisualLISP概述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AutoLISP基础语法与函数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VisualLISP开发环境介绍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实战：AutoLISP编程案例解析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实战：VisualLISP编程案例解析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AutoLISP/VisualLISP进阶技巧探讨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AutoLISP与VisualLISP概述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AutoLISP是AutoCAD的内置编程语言，允许用户通过编写脚本来自定义和扩展AutoCAD的功能。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它是一种解释型语言，可以在AutoCAD命令行中直接输入和执行。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AutoLISP语言简单易学，适合初学者和需要快速自动化任务的用户。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AutoLISP简介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VisualLISP是AutoCAD提供的一个集成开发环境（IDE），专门用于编写、调试和运行AutoLISP程序。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它提供了丰富的编辑、调试和测试工具，帮助开发者更高效地编写高质量的AutoLISP代码。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VisualLISP还支持与其他AutoCAD编程接口（如ARX、.NET API等）的交互，实现更高级的功能。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VisualLISP简介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AutoLISP是AutoCAD的编程语言，而VisualLISP是用于编写和运行AutoLISP程序的集成开发环境。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AutoLISP主要关注语言本身，提供基本的编程功能；而VisualLISP则提供了更完善的开发环境，包括代码编辑、调试、测试等功能，帮助开发者更高效地编写AutoLISP程序。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两者关系与差异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AutoLISP基础语法与函数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605" b="1760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AutoLISP支持的数据类型包括整数、实数、字符串和表（list）。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变量名以字母开头，可以包含字母、数字和下划线，区分大小写。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使用`setq`命令为变量赋值，例如：`(setq a 10)`。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数据类型与变量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5" name="AutoShape 5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9" name="AutoShape 9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算术运算符：`+`、`-`、`*`、`/`，分别表示加、减、乘、除。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比较运算符：`=`、`/=`、`&lt;`、`&gt;`、`&lt;=`、`&gt;=`，分别表示等于、不等于、小于、大于、小于等于、大于等于。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逻辑运算符：`&amp;&amp;`（与）、`||`（或）、`!`（非）。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使用括号来组合表达式和改变运算顺序，例如：`((a + b) * c)`。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运算符与表达式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if语句：根据条件执行不同的代码块，例如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控制结构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(if (= a 10)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```lisp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(print "a is 10")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(print "a is not 10")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控制结构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控制结构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)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```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while循环：在满足条件时重复执行代码块，例如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```lisp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(while (&lt; i 10)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(setq i 0)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控制结构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(print i)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(setq i (1+ i))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控制结构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```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foreach循环：遍历列表中的每个元素并执行相应的代码块，例如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控制结构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控制结构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(setq list '(1 2 3 4 5))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(foreach item list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```lisp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控制结构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(print item)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```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控制结构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函数定义与调用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```lisp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(defun addNumbers (a b)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函数定义与调用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https://d.book118.com/378077051113006032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2024-09-10T09:00:37.562</cp:lastPrinted>
  <dcterms:created xsi:type="dcterms:W3CDTF">2024-09-10T01:00:37Z</dcterms:created>
  <dcterms:modified xsi:type="dcterms:W3CDTF">2024-09-10T01:00:40Z</dcterms:modified>
</cp:coreProperties>
</file>