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DA237-BC90-4CB4-A6CC-253CA8FB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EBA3C-C018-48FC-80E4-BE8BE1C4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89B74-326C-4A88-B8D2-27AAEC730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A3752-81AE-449E-96A6-391DBD60B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34339-D94E-47E8-B01E-B2ADE45A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909B0-E346-47F9-A580-5016FF13B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D33AE-0A62-42B9-9759-0BD59284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CC0B0-3591-49C8-9633-6DFE5A7AA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94E2D-C456-4BC6-831F-062C07A7E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0BBFC-59FE-4792-B08D-57BF2823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AD6E5-1B33-4F14-8225-8E9460FD8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770" r:id="rId2"/>
    <p:sldLayoutId id="2147497771" r:id="rId3"/>
    <p:sldLayoutId id="2147497772" r:id="rId4"/>
    <p:sldLayoutId id="2147497773" r:id="rId5"/>
    <p:sldLayoutId id="2147497774" r:id="rId6"/>
    <p:sldLayoutId id="2147497775" r:id="rId7"/>
    <p:sldLayoutId id="2147497776" r:id="rId8"/>
    <p:sldLayoutId id="2147497777" r:id="rId9"/>
    <p:sldLayoutId id="2147497778" r:id="rId10"/>
    <p:sldLayoutId id="21474977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70750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2023年成本土建主管年度总结及下一年展望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个人成长与收获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下一年度工作展望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改进与优化建议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2023年工作总结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完成项目及工作量</a:t>
            </a:r>
            <a:endParaRPr lang="zh-CN" altLang="en-US"/>
          </a:p>
        </p:txBody>
      </p:sp>
      <p:sp>
        <p:nvSpPr>
          <p:cNvPr id="10489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2023年共完成项目10个，其中大型项目5个，小型项目5个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大型项目平均工期为6个月，小型项目平均工期为3个月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大型项目总工作量为10000工时，小型项目总工作量为5000工时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2023年总工作量为15000工时，较2022年增长10%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成本控制成果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成本控制目标：降低成本，提高效益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成本控制措施：优化采购流程，降低采购成本；加强项目管理，提高施工效率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成本控制效果：成本降低10%，效益提高15%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成本控制经验：加强团队协作，提高执行力；加强风险管理，降低风险成本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0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团队协作：与团队成员紧密合作，共同完成项目任务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沟通技巧：提高沟通技巧，有效传达信息，解决问题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团队建设：组织团队建设活动，增强团队凝聚力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跨部门协作：加强与其他部门的沟通与协作，提高工作效率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064" name="平行四边形 11"/>
          <p:cNvSpPr/>
          <p:nvPr>
            <p:custDataLst>
              <p:tags r:id="rId2"/>
            </p:custDataLst>
          </p:nvPr>
        </p:nvSpPr>
        <p:spPr>
          <a:xfrm>
            <a:off x="3022895" y="540638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66" name="标题"/>
          <p:cNvSpPr txBox="1"/>
          <p:nvPr>
            <p:custDataLst>
              <p:tags r:id="rId3"/>
            </p:custDataLst>
          </p:nvPr>
        </p:nvSpPr>
        <p:spPr>
          <a:xfrm>
            <a:off x="3262515" y="501641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问题：人员流失 解决方案：加强员工培训，提高员工满意度，优化薪酬福利制度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8" name="正文"/>
          <p:cNvSpPr txBox="1"/>
          <p:nvPr>
            <p:custDataLst>
              <p:tags r:id="rId4"/>
            </p:custDataLst>
          </p:nvPr>
        </p:nvSpPr>
        <p:spPr>
          <a:xfrm>
            <a:off x="3261843" y="5683594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解决方案：加强员工培训，提高员工满意度，优化薪酬福利制度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平行四边形 9"/>
          <p:cNvSpPr/>
          <p:nvPr>
            <p:custDataLst>
              <p:tags r:id="rId5"/>
            </p:custDataLst>
          </p:nvPr>
        </p:nvSpPr>
        <p:spPr>
          <a:xfrm>
            <a:off x="3022895" y="1750342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72" name="标题"/>
          <p:cNvSpPr txBox="1"/>
          <p:nvPr>
            <p:custDataLst>
              <p:tags r:id="rId6"/>
            </p:custDataLst>
          </p:nvPr>
        </p:nvSpPr>
        <p:spPr>
          <a:xfrm>
            <a:off x="3262515" y="1364400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问题：项目进度延误 解决方案：加强项目管理，优化工作流程，提高工作效率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正文"/>
          <p:cNvSpPr txBox="1"/>
          <p:nvPr>
            <p:custDataLst>
              <p:tags r:id="rId7"/>
            </p:custDataLst>
          </p:nvPr>
        </p:nvSpPr>
        <p:spPr>
          <a:xfrm>
            <a:off x="3261843" y="2031576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解决方案：加强项目管理，优化工作流程，提高工作效率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平行四边形 10"/>
          <p:cNvSpPr/>
          <p:nvPr>
            <p:custDataLst>
              <p:tags r:id="rId8"/>
            </p:custDataLst>
          </p:nvPr>
        </p:nvSpPr>
        <p:spPr>
          <a:xfrm>
            <a:off x="3022895" y="2969247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78" name="标题"/>
          <p:cNvSpPr txBox="1"/>
          <p:nvPr>
            <p:custDataLst>
              <p:tags r:id="rId9"/>
            </p:custDataLst>
          </p:nvPr>
        </p:nvSpPr>
        <p:spPr>
          <a:xfrm>
            <a:off x="3262515" y="2581292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问题：成本超支 解决方案：加强预算管理，优化采购策略，降低成本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0" name="正文"/>
          <p:cNvSpPr txBox="1"/>
          <p:nvPr>
            <p:custDataLst>
              <p:tags r:id="rId10"/>
            </p:custDataLst>
          </p:nvPr>
        </p:nvSpPr>
        <p:spPr>
          <a:xfrm>
            <a:off x="3261843" y="3248468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解决方案：加强预算管理，优化采购策略，降低成本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平行四边形 12"/>
          <p:cNvSpPr/>
          <p:nvPr>
            <p:custDataLst>
              <p:tags r:id="rId11"/>
            </p:custDataLst>
          </p:nvPr>
        </p:nvSpPr>
        <p:spPr>
          <a:xfrm>
            <a:off x="3022895" y="4188153"/>
            <a:ext cx="3063373" cy="141624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084" name="标题"/>
          <p:cNvSpPr txBox="1"/>
          <p:nvPr>
            <p:custDataLst>
              <p:tags r:id="rId12"/>
            </p:custDataLst>
          </p:nvPr>
        </p:nvSpPr>
        <p:spPr>
          <a:xfrm>
            <a:off x="3262515" y="3798855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问题：工程质量问题 解决方案：加强质量管理，提高施工质量，加强监督和检查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6" name="正文"/>
          <p:cNvSpPr txBox="1"/>
          <p:nvPr>
            <p:custDataLst>
              <p:tags r:id="rId13"/>
            </p:custDataLst>
          </p:nvPr>
        </p:nvSpPr>
        <p:spPr>
          <a:xfrm>
            <a:off x="3261843" y="4466031"/>
            <a:ext cx="5907262" cy="4946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解决方案：加强质量管理，提高施工质量，加强监督和检查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个人成长与收获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专业知识与技能提升</a:t>
            </a:r>
            <a:endParaRPr lang="zh-CN" altLang="en-US"/>
          </a:p>
        </p:txBody>
      </p:sp>
      <p:sp>
        <p:nvSpPr>
          <p:cNvPr id="104915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学习建筑行业法律法规，提高法律意识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6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参加专业培训，提升项目管理能力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学习新技术、新工艺，提高工作效率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参与行业交流，拓宽视野，提升专业素养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领导力与团队管理能力提升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领导力提升：通过不断学习和实践，提高了自己的领导力和影响力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团队管理能力提升：通过有效管理团队，提高了团队的凝聚力和执行力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沟通能力提升：通过与团队成员的沟通，提高了自己的沟通能力和协调能力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解决问题能力提升：通过解决工作中的问题，提高了自己的分析和解决问题的能力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行业洞察与趋势把握</a:t>
            </a:r>
            <a:endParaRPr lang="zh-CN" altLang="en-US"/>
          </a:p>
        </p:txBody>
      </p:sp>
      <p:sp>
        <p:nvSpPr>
          <p:cNvPr id="10492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建筑行业趋势：绿色建筑、智能建筑、装配式建筑等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政策法规：关注国家政策法规，如环保、节能、安全等方面的要求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技术发展：关注建筑行业的新技术、新材料、新工艺的发展和应用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市场变化：关注市场需求的变化，如客户需求、市场竞争等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https://d.book118.com/378077075066006035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2023年成本土建主管年度总结及下一年展望</vt:lpstr>
      <vt:lpstr>目录</vt:lpstr>
      <vt:lpstr>2023年工作总结</vt:lpstr>
      <vt:lpstr>完成项目及工作量</vt:lpstr>
      <vt:lpstr>成本控制成果</vt:lpstr>
      <vt:lpstr>团队协作与沟通</vt:lpstr>
      <vt:lpstr>遇到的问题及解决方案</vt:lpstr>
      <vt:lpstr>个人成长与收获</vt:lpstr>
      <vt:lpstr>专业知识与技能提升</vt:lpstr>
      <vt:lpstr>领导力与团队管理能力提升</vt:lpstr>
      <vt:lpstr>行业洞察与趋势把握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2024-09-14T07:46:33.298</cp:lastPrinted>
  <dcterms:created xsi:type="dcterms:W3CDTF">2024-09-13T23:46:33Z</dcterms:created>
  <dcterms:modified xsi:type="dcterms:W3CDTF">2024-09-13T23:46:35Z</dcterms:modified>
</cp:coreProperties>
</file>