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45482-4966-4B63-9882-72B87A39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82D5C-CF50-48B0-9C8E-EA66A1D47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71ECD-D363-42F4-A35D-E760FF08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B9E4A-E5FE-4FD3-9B92-ACD25D98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B4A73-A797-4FB5-9F80-4FC17AA9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6B111-E0D2-4F81-ACC8-A9A972D2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B0C6B-DC1C-4AC9-A9FB-AB572119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EA8F8-1417-4412-812C-7E7AB57A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9C59B-B176-43C6-BF53-92CC16D1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19115-962E-4235-8B20-C8957F51B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D20DA-8E77-47DC-B28F-95D39557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707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新生儿肺炎是指新生儿期发生的肺部炎症，是新生儿期最常见的感染性疾病。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新生儿肺炎可分为吸入性肺炎和感染性肺炎两大类。吸入性肺炎是指新生儿吸入羊水、胎粪、乳汁等引起的肺部炎症；感染性肺炎则是由细菌、病毒等病原体感染引起的肺部炎症。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3" r="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新生儿免疫系统尚未发育完全，抵抗力较弱，容易感染病原体。同时，新生儿呼吸道狭窄，呼吸道黏膜娇嫩，容易受损。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新生儿肺炎的常见病因包括宫内感染、产时感染和产后感染。宫内感染通常由母体感染引起，产时感染则与分娩过程中接触病原体有关，产后感染则多由新生儿接触外界环境后感染引起。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新生儿肺炎的症状可能包括发热或体温不升、咳嗽、呼吸急促、呼吸困难、发绀等。新生儿肺炎的表现可能不典型，需要密切观察和及时诊断。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新生儿肺炎的诊断通常需要结合临床表现、胸片和实验室检查。胸片可以显示肺部炎症的部位和程度，实验室检查可以检测病原体和炎症指标。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根据病原学检查及药敏试验结果，选择敏感的抗生素进行治疗，以控制感染。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对于病毒感染，可选用抗病毒药物进行治疗，如利巴韦林等。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对于肺炎引起的炎症反应，可选用糖皮质激素或抗炎药物进行治疗。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对于缺氧的患儿，可给予鼻导管吸氧或面罩吸氧，以改善缺氧状态。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及时清除呼吸道分泌物，保持呼吸道通畅，必要时可进行吸痰或雾化吸入治疗。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根据患儿病情及实验室检查结果，合理补充水分和电解质，以保证内环境稳定。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支持性治疗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对于并发心力衰竭的患儿，可给予强心、利尿等治疗措施，以改善心功能。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对于并发呼吸衰竭的患儿，可给予机械通气等治疗措施，以改善通气功能。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对于并发脓胸、脓气胸的患儿，可进行胸腔穿刺引流、胸腔闭式引流等治疗措施，以排出脓液和气体。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脓胸、脓气胸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https://d.book118.com/378077076115006034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2024-09-13T06:28:02.149</cp:lastPrinted>
  <dcterms:created xsi:type="dcterms:W3CDTF">2024-09-12T22:28:02Z</dcterms:created>
  <dcterms:modified xsi:type="dcterms:W3CDTF">2024-09-12T22:28:03Z</dcterms:modified>
</cp:coreProperties>
</file>