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81A06-3E54-4FC3-BE30-0EB430788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956AE-6799-459A-9F12-9F474D4CE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4D6D4-88EB-4614-A0AF-543E4C477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22640-9453-41DB-B590-7B35BA7D3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EB5BE1-14E0-4329-9724-FB8CB7978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3578F9-54E5-4435-88F9-4F84000C3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57841E-334C-41FC-AB67-371D51EC1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4E003-4CCD-48E3-B68D-AF85CDD7E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4AB0D-3B34-47BF-9775-EF46920EB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6E26B-31C1-4CDD-9589-C3AAA1567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3EE21-B6A1-4D2C-9875-664699BDF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0004406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《生产干部训练营》PPT课件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生产干部的角色与职责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生产管理与质量控制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生产效率提升与成本控制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生产安全与环境保护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生产干部的培训与发展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生产干部的角色与职责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03" b="27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生产干部的角色定位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生产管理的核心力量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生产干部是企业生产管理的核心力量，负责制定生产计划、组织生产活动、协调资源、监督生产进度和质量控制等。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战略执行的关键角色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生产干部是企业战略目标实现的关键角色，需要将企业战略与生产实际相结合，制定可行的生产计划和目标，推动企业战略的落地执行。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团队建设的引领者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生产干部需要具备团队建设和管理能力，能够带领团队完成生产任务，提高团队凝聚力和执行力。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根据市场需求、企业战略和资源状况，制定合理的生产计划和目标，确保生产活动的有序进行。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制定生产计划和目标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负责协调各部门资源，组织生产活动，确保生产进度和质量符合要求。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组织生产活动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负责制定和实施质量控制计划，监督生产过程中的质量标准和检验要求，确保产品质量符合客户和法律法规要求。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负责制定和实施成本控制计划，监督生产过程中的成本消耗和浪费控制，确保生产成本在合理范围内。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生产干部的职责描述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能够根据企业战略和市场环境，制定合理的生产计划和目标，推动企业战略的落地执行。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能够协调各部门资源，有效组织生产活动，确保生产进度和质量符合要求。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组织协调能力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能够制定和实施质量控制计划，监督生产过程中的质量标准和检验要求，确保产品质量符合要求。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能够制定和实施成本控制计划，监督生产过程中的成本消耗和浪费控制，确保生产成本在合理范围内。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生产干部的核心能力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生产管理与质量控制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制定生产计划，明确生产任务、目标、时间节点等，确保生产有序进行。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根据生产计划进行生产调度，合理安排生产资源，确保生产进度和质量。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生产计划与调度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根据产品特性和客户需求，制定相应的质量标准和检验规范。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通过监控生产过程的关键环节和参数，确保产品质量符合标准要求。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过程质量控制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生产过程中的质量控制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建立完善的质量管理体系，明确各部门职责和工作流程。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通过培训、监督等方式，确保质量管理体系的有效运行和持续改进。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质量管理体系的建立与实施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体系实施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体系建立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生产效率提升与成本控制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通过对比实际产出与理论产出的比例，评估生产线的效率。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生产效率评估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找出生产流程中的瓶颈环节，分析原因并制定改进措施。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瓶颈环节分析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合理安排设备和工人的布局，减少物料搬运距离和等待时间。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优化生产布局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提高生产线的自动化和智能化水平，降低人工干预和错误率。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引入自动化和智能化技术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生产效率评估与改进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生产成本控制与管理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根据市场需求和产品定位，制定合理的成本预算。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密切关注原材料市场动态，合理安排采购计划，降低采购成本。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通过改进工艺流程和技术手段，降低生产过程中的浪费和损耗。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合理安排设备维护和检修计划，确保设备处于良好状态，提高设备利用率。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制定成本预算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监控原材料采购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优化生产工艺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提高设备利用率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https://d.book118.com/378100044065006027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2024-09-05T09:51:52.005</cp:lastPrinted>
  <dcterms:created xsi:type="dcterms:W3CDTF">2024-09-05T01:51:52Z</dcterms:created>
  <dcterms:modified xsi:type="dcterms:W3CDTF">2024-09-05T01:51:54Z</dcterms:modified>
</cp:coreProperties>
</file>