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3389B-6C2B-41FE-8053-2AFC1ABC9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D070D-3830-4696-863D-08CA7F945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36F3B-26F2-4C1A-A89A-5E71A88B0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36DED-1264-4AF6-9611-9CB4EDF53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2C9BE2-C983-48C4-9E88-701F95921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6752BB-90E8-48F8-B30C-ECE2D853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F9E542-D553-4CAD-9D94-59B4008E6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24875-C634-4FE4-A299-F213B51A8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488D0-AFBB-4DEC-AD9C-9B439F868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9A9D2-27E5-4E3D-ABA9-43CC2DFFA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93482-F860-45C5-9D58-F08DCE26C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00050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肉芽肿乳腺炎查房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肉芽肿乳腺炎概述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肉芽肿乳腺炎的治疗方法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肉芽肿乳腺炎的护理与康复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肉芽肿乳腺炎的预防与控制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肉芽肿乳腺炎的典型病例分享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肉芽肿乳腺炎概述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肉芽肿乳腺炎是一种非哺乳期乳腺炎，属于自身免疫性疾病。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好发于育龄期妇女，通常表现为乳房局部红肿、疼痛，可伴有发热等症状。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目前尚未完全明确，可能与自身免疫、感染、遗传等因素有关。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肉芽肿形成是该病的主要病理特征，表现为乳腺小叶结构破坏，大量炎细胞浸润和肉芽组织增生。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180" b="9180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乳房局部红肿、疼痛，可触及硬块，部分患者伴有发热等症状。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根据临床表现、影像学检查和病理学诊断综合判断。影像学检查可见乳房局部病灶，病理学诊断为确诊的金标准。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肉芽肿乳腺炎的治疗方法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根据病原体检查结果选择敏感抗生素进行治疗，以控制感染和炎症。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非甾体抗炎药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类固醇激素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用于缓解疼痛和减轻炎症反应，如布洛芬、吲哚美辛等。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在急性期可短期使用，以快速控制炎症反应，但需注意副作用。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对于形成脓肿的病灶，需及时切开引流，以排出脓液，减轻炎症反应。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脓肿切开引流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对于局限性的病灶，可考虑手术切除，以彻底清除病灶，减少复发。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病灶切除术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833" r="8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对于病情严重、反复发作或药物治疗无效的患者，可考虑乳房切除术。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乳房切除术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如热敷、按摩等，有助于缓解疼痛和促进炎症消散。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对患者的心理状况进行评估和干预，提供必要的心理支持，帮助患者缓解焦虑和抑郁情绪。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如改善作息、调整饮食、加强锻炼等，以提高身体免疫力，促进康复。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肉芽肿乳腺炎的护理与康复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https://d.book118.com/378100050033006035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2024-09-13T23:20:04.608</cp:lastPrinted>
  <dcterms:created xsi:type="dcterms:W3CDTF">2024-09-13T15:20:04Z</dcterms:created>
  <dcterms:modified xsi:type="dcterms:W3CDTF">2024-09-13T15:20:06Z</dcterms:modified>
</cp:coreProperties>
</file>