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F87DE-FE67-4982-BD2F-E94071A1F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63EBB-1B14-42E2-91ED-9432A668E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C6772-1A6B-4D36-96EF-006D942F3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15FFCC-961E-489D-AE07-51ACA4E3F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C3B54F-7B7C-4977-A369-B0C557C26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345DEC-487D-44A3-9B03-F55DCD2E2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BBF116-06FB-46C8-A38B-FE18D38C0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B7D5F-BC40-407A-8076-684B043BF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EF366-0330-4FBB-9B3A-4901F58C6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ECFF5-22E3-4255-BF1E-B3579B0A8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8593F-7AF2-4999-B367-C2D12783D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0005200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新生儿先天性心脏病筛查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新生儿先天性心脏病筛查介绍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新生儿先天性心脏病的症状和影响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新生儿先天性心脏病筛查方法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新生儿先天性心脏病的治疗和管理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新生儿先天性心脏病筛查的挑战和未来方向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新生儿先天性心脏病筛查的案例分享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新生儿先天性心脏病筛查介绍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37" r="264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新生儿先天性心脏病筛查是指在新生儿出生后不久，通过一系列检查手段，对心脏结构和功能进行评估的过程。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先天性心脏病是一种常见的出生缺陷，早期筛查有助于早期发现和治疗，降低死亡率，提高患儿生存质量。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早期发现先天性心脏病，评估心脏结构和功能，预测可能的风险。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发现异常情况，为后续诊断和治疗提供依据，预防并发症的发生。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预期结果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筛查的目标和预期结果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超声心动图检查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心率监测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通过听诊器或心电图监测心率，评估心脏跳动是否正常。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心音听诊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医生通过听诊器听取心音，了解心脏瓣膜和血流情况。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心电图检查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通过心电图机记录心脏电活动，评估心脏传导系统功能。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新生儿出生后24小时内进行第一次筛查，48-72小时进行第二次筛查，必要时可进行复查。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脉搏血氧饱和度测定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通过测量手指或足趾的脉搏血氧饱和度，了解血液循环情况。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通过高频声波显示心脏结构和血流情况，评估心脏功能。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筛查的流程和步骤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新生儿先天性心脏病的症状和影响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皮肤青紫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喂养困难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生长发育迟缓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症状和体征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由于心脏功能不全，血液无法充分氧合，导致皮肤呈现青紫色。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呼吸困难是新生儿先天性心脏病常见的症状之一，表现为呼吸急促、呼吸暂停等。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先天性心脏病患儿由于营养吸收和生长发育受影响，通常比同龄儿童发育迟缓。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由于缺氧和心功能不全，新生儿可能会出现喂养困难，表现为食欲不振、吸吮无力等。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生长发育受限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免疫功能低下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缺氧发作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556" r="6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333" r="73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556" r="6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疾病对新生儿的影响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由于心脏功能不全，新生儿的生长发育可能会受到限制，导致身高和体重低于同龄儿童。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先天性心脏病患儿的免疫功能可能会受到影响，导致容易感染疾病。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在某些情况下，先天性心脏病患儿可能会出现缺氧发作，严重时可能导致昏迷或死亡。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先天性心脏病的治疗费用较高，对家庭经济造成一定的负担。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经济负担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照顾难度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家长可能会因为孩子的病情而感到焦虑、担忧和无助，心理压力较大。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由于孩子需要特殊的照顾和治疗，家长可能需要花费更多的时间和精力来照顾孩子。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疾病对家庭的影响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新生儿先天性心脏病筛查方法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01" r="332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临床检查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医生会听诊新生儿的心脏，检查是否有心脏杂音或异常心音，进一步提示先天性心脏病的可能性。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医生通过观察新生儿的症状和体征，如皮肤颜色、呼吸急促、喂养困难等，初步判断是否存在先天性心脏病。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心脏超声检查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心脏超声检查是一种无创、无痛、无辐射的检查方法，通过高频声波显示心脏的结构和功能。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心脏超声检查可以检测出房间隔缺损、室间隔缺损、动脉导管未闭等常见的先天性心脏病。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血液检查可以检测出新生儿血液中的氧气和二氧化碳浓度，以及血液中的代谢产物，帮助医生判断心脏的功能和是否存在缺氧。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血液检查还可以检测出一些与先天性心脏病相关的基因突变，有助于预测疾病的风险。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血液检查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https://d.book118.com/378100052007006037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2024-09-16T16:51:19.463</cp:lastPrinted>
  <dcterms:created xsi:type="dcterms:W3CDTF">2024-09-16T08:51:19Z</dcterms:created>
  <dcterms:modified xsi:type="dcterms:W3CDTF">2024-09-16T08:51:21Z</dcterms:modified>
</cp:coreProperties>
</file>