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FE11A-E2E9-4C5A-A461-7390170C2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45AE5-5728-4BEE-99EF-F14F144C9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476C4-1412-423D-9EE6-D838F460F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3BD4A-69AE-4E91-BB12-62381A093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3256D-864E-40AF-9246-394680621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B60E63-EA64-44B1-BBA8-CE5490125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3CFB0D-38B0-444C-A1E3-DDA0E39BC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5D5ED-E650-405A-BB8C-5204EBD60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F487C-CFD3-49E7-B4F8-C79DC23CF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4ABC2-985F-48E1-BF5F-9932BD8ED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0903D-0104-40BC-A521-6CD60586E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00125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教育科研工作的几个主要问题讲解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教育科研选题与立项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教育科研团队建设与管理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教育科研成果展示与评价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教育科研工作面临的挑战与对策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教育科研工作概述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教育科研工作是指通过科学的方法，对教育现象、教育问题和教育实践进行系统的研究，以揭示教育规律，提高教育质量和效益的活动。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教育科研工作的目的是探索教育现象的本质和规律，为解决教育实践中遇到的问题提供科学依据，推动教育的改革和发展。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教育科研工作是教育事业发展的重要支撑，是推动教育改革和创新的重要力量，是提高教育质量和效益的重要途径。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教育科研工作的意义在于促进教育理论与实践的结合，推动教育的科学化和专业化发展，提高教师的专业素养和教育能力，为培养创新人才和实现教育公平提供有力支持。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教育科研工作已经取得了显著成就，形成了一支庞大的教育科研队伍，产生了一批具有重要影响的研究成果。但是，也存在一些问题，如研究力量分散、研究成果转化不足、研究方法和手段相对落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教育科研工作将呈现以下发展趋势：一是研究领域的不断拓展和深化；二是研究方法和手段的不断创新和完善；三是研究成果转化和应用的不断加强；四是教育科研队伍的专业化和国际化水平不断提高。同时，随着互联网、大数据、人工智能等技术的不断发展，教育科研工作将面临新的机遇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教育科研选题与立项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选题原则与方法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需求性原则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选题应紧密结合教育实践和理论发展的需要，解决真实存在的问题。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选题应具有新意，能够在前人研究的基础上进行拓展或深化。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可行性原则：选题应考虑研究者的主客观条件，确保研究能够在规定时间内完成。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通过查阅相关文献资料，了解研究领域的前沿动态和热点问题，从而确定研究方向。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实践调查法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通过实地调查、访谈等方式，了解教育实践中的问题和需求，为选题提供依据。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专家咨询法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向相关领域的专家咨询，获取他们对选题的意见和建议。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填写立项申请书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明确研究目标、内容、方法、预期成果等。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提交立项申请书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将申请书提交给相关部门或机构进行审查。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立项流程与规范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立项流程与规范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按照相关部门或机构的要求填写申请书，确保格式正确、内容完整。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申请书格式规范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在申请书中详细阐述研究计划，包括研究目标、内容、方法、预期成果等。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研究计划详细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在申请书中承诺遵守学术道德和规范，不进行抄袭、剽窃等学术不端行为。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遵守学术道德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立项流程与规范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导致研究难以深入或缺乏实际意义。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选题过于宽泛或狭窄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导致数据收集和分析不准确或不全面。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研究方法不当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常见问题及解决策略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时间安排不合理：导致研究进度滞后或无法按时完成。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明确研究范围和目标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在选题时明确研究的具体范围和目标，避免过于宽泛或狭窄。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选择合适的研究方法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根据研究目标和内容选择合适的研究方法，确保数据收集和分析的准确性和全面性。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制定详细的研究计划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在立项申请书中制定详细的研究计划，包括时间安排、人员分工等，确保研究的顺利进行。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https://d.book118.com/378100125013006033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2024-09-10T20:57:49.344</cp:lastPrinted>
  <dcterms:created xsi:type="dcterms:W3CDTF">2024-09-10T12:57:49Z</dcterms:created>
  <dcterms:modified xsi:type="dcterms:W3CDTF">2024-09-10T12:57:51Z</dcterms:modified>
</cp:coreProperties>
</file>