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05A0-3E57-4150-853B-579E7BE8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267D-18E4-4EA0-B233-F6F80670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C9E2-E599-4B42-8147-0D7277DC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AF9CB-ADC3-43F6-8807-E26D7097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E1E23-8D5E-4B95-903D-D826C2E9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F86EB-120A-41AF-B452-C31AECB3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635BE-4B99-4B61-BB18-97A55BED4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E047C-6E04-4E2A-92D1-DC6AD5E4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0740A-DAE9-4E4A-B404-0F71D8E0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4DFAC-C3F3-4CE1-961F-0FC435D7A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0A218-3157-4301-9B5C-0CDA6CFE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0142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劳动模范感言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荣誉与责任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感悟与成长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对未来的展望与承诺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对同事和企业的感谢与祝福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荣誉与责任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95" r="304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能够被评为劳动模范，是对我工作的最高认可和褒奖，我深感荣幸和自豪。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深感荣幸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获得这一称号，让我更加坚定了自己的职业追求和信念，也让我更加有信心和动力去创造更多的业绩和贡献。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激动人心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获得劳动模范称号的喜悦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作为劳动模范，我深知自己肩负的社会责任和使命，必须以更高的标准要求自己，发挥模范带头作用。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我将积极履行社会责任，勇于担当，为社会的进步和发展贡献自己的力量。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肩负社会责任与使命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勇于担当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责任重大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作为劳动模范，我要时刻保持积极向上的态度，传递正能量，影响和带动身边的人一起努力工作。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我将以身作则，用自己的实际行动和业绩，为身边的人树立一个可学习、可效仿的榜样。同时，我也将不断学习、进步，让自己成为一个更好的人，为社会树立一个更高的标杆。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传递正能量，树立榜样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辛勤耕耘，无私奉献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坚守岗位，尽职尽责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我始终坚守在自己的工作岗位上，兢兢业业、勤勤恳恳地工作，把每一项任务都当作是对自己的锻炼和考验。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无私奉献，不求回报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在工作中，我始终坚持无私奉献的原则，不计较个人得失，只要是为了公司和团队的利益，我愿意付出一切努力。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勤奋努力，任劳任怨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我深知只有付出才有收获，因此我始终保持着勤奋努力的工作态度，不怕苦、不怕累，任劳任怨地完成每一项任务。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追求卓越，不断超越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我始终追求卓越的工作成果，不断挑战自己的极限，以更高的标准要求自己，不断超越自我。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学习成长，不断进步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我深知只有不断学习才能不断进步，因此我始终保持着学习的心态，不断汲取新知识、新技能，提升自己的综合素质。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敢于尝试，勇于创新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我始终保持着敢于尝试、勇于创新的精神，不断寻求新的思路和方法，推动工作的改进和创新。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勇于创新，追求卓越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" r="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作为团队的核心成员，我始终注重团结协作的重要性，积极与团队成员沟通交流，凝聚团队力量，共同面对挑战。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团结协作，凝聚力量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我注重人才的培养和发掘，通过提供培训机会、给予工作指导等方式，激发团队成员的潜力和创造力。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培养人才，激发潜力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我与团队成员共同制定了明确的工作目标和发展规划，大家齐心协力、共同努力，为公司和团队的发展贡献自己的力量。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目标一致，共创辉煌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带领团队，共创辉煌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感悟与成长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https://d.book118.com/378100142011006042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2024-09-21T01:02:28.318</cp:lastPrinted>
  <dcterms:created xsi:type="dcterms:W3CDTF">2024-09-20T17:02:28Z</dcterms:created>
  <dcterms:modified xsi:type="dcterms:W3CDTF">2024-09-20T17:02:30Z</dcterms:modified>
</cp:coreProperties>
</file>