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2" r:id="rId22"/>
  </p:sldIdLst>
  <p:sldSz cx="12190413"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fill>
          <a:solidFill>
            <a:schemeClr val="accent5">
              <a:tint val="40000"/>
            </a:schemeClr>
          </a:solidFill>
        </a:fill>
      </a:tcStyle>
    </a:band1H>
    <a:band1V>
      <a:tcStyle>
        <a:fill>
          <a:solidFill>
            <a:schemeClr val="accent5">
              <a:tint val="40000"/>
            </a:schemeClr>
          </a:solidFill>
        </a:fill>
      </a:tcStyle>
    </a:band1V>
    <a:lastCol>
      <a:tcTxStyle b="on">
        <a:fontRef idx="minor">
          <a:prstClr val="black"/>
        </a:fontRef>
        <a:schemeClr val="lt1"/>
      </a:tcTxStyle>
      <a:tcStyle>
        <a:fill>
          <a:solidFill>
            <a:schemeClr val="accent5"/>
          </a:solidFill>
        </a:fill>
      </a:tcStyle>
    </a:lastCol>
    <a:firstCol>
      <a:tcTxStyle b="on">
        <a:fontRef idx="minor">
          <a:prstClr val="black"/>
        </a:fontRef>
        <a:schemeClr val="lt1"/>
      </a:tcTxStyle>
      <a:tcStyle>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fill>
          <a:solidFill>
            <a:schemeClr val="accent2">
              <a:tint val="40000"/>
            </a:schemeClr>
          </a:solidFill>
        </a:fill>
      </a:tcStyle>
    </a:band1H>
    <a:band1V>
      <a:tcStyle>
        <a:fill>
          <a:solidFill>
            <a:schemeClr val="accent2">
              <a:tint val="40000"/>
            </a:schemeClr>
          </a:solidFill>
        </a:fill>
      </a:tcStyle>
    </a:band1V>
    <a:lastCol>
      <a:tcTxStyle b="on">
        <a:fontRef idx="minor">
          <a:prstClr val="black"/>
        </a:fontRef>
        <a:schemeClr val="lt1"/>
      </a:tcTxStyle>
      <a:tcStyle>
        <a:fill>
          <a:solidFill>
            <a:schemeClr val="accent2"/>
          </a:solidFill>
        </a:fill>
      </a:tcStyle>
    </a:lastCol>
    <a:firstCol>
      <a:tcTxStyle b="on">
        <a:fontRef idx="minor">
          <a:prstClr val="black"/>
        </a:fontRef>
        <a:schemeClr val="lt1"/>
      </a:tcTxStyle>
      <a:tcStyle>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fill>
          <a:solidFill>
            <a:schemeClr val="accent4">
              <a:alpha val="40000"/>
            </a:schemeClr>
          </a:solidFill>
        </a:fill>
      </a:tcStyle>
    </a:band1H>
    <a:band1V>
      <a:tcStyle>
        <a:tcBdr>
          <a:top>
            <a:lnRef idx="1">
              <a:schemeClr val="accent4"/>
            </a:lnRef>
          </a:top>
          <a:bottom>
            <a:lnRef idx="1">
              <a:schemeClr val="accent4"/>
            </a:lnRef>
          </a:bottom>
        </a:tcBdr>
        <a:fill>
          <a:solidFill>
            <a:schemeClr val="accent4">
              <a:alpha val="40000"/>
            </a:schemeClr>
          </a:solidFill>
        </a:fill>
      </a:tcStyle>
    </a:band1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32770" name="Rectangle 2"/>
          <p:cNvSpPr>
            <a:spLocks noGrp="1" noChangeArrowheads="1"/>
          </p:cNvSpPr>
          <p:nvPr>
            <p:ph type="hdr" sz="quarter"/>
          </p:nvPr>
        </p:nvSpPr>
        <p:spPr bwMode="auto">
          <a:xfrm>
            <a:off x="0" y="0"/>
            <a:ext cx="2971800" cy="457200"/>
          </a:xfrm>
          <a:prstGeom prst="rect">
            <a:avLst/>
          </a:prstGeom>
          <a:noFill/>
          <a:ln w="9525">
            <a:noFill/>
            <a:miter lim="800000"/>
          </a:ln>
          <a:effectLst/>
        </p:spPr>
        <p:txBody>
          <a:bodyPr vert="horz" wrap="square" lIns="91440" tIns="45720" rIns="91440" bIns="45720" numCol="1" anchor="t" anchorCtr="0" compatLnSpc="1"/>
          <a:lstStyle>
            <a:lvl1pPr>
              <a:defRPr sz="1200" b="0">
                <a:ea typeface="+mn-ea"/>
              </a:defRPr>
            </a:lvl1pPr>
          </a:lstStyle>
          <a:p>
            <a:pPr>
              <a:defRPr/>
            </a:pPr>
            <a:endParaRPr lang="en-US" altLang="zh-CN"/>
          </a:p>
        </p:txBody>
      </p:sp>
      <p:sp>
        <p:nvSpPr>
          <p:cNvPr id="32771" name="Rectangle 3"/>
          <p:cNvSpPr>
            <a:spLocks noGrp="1" noChangeArrowheads="1"/>
          </p:cNvSpPr>
          <p:nvPr>
            <p:ph type="dt" idx="1"/>
          </p:nvPr>
        </p:nvSpPr>
        <p:spPr bwMode="auto">
          <a:xfrm>
            <a:off x="3884613" y="0"/>
            <a:ext cx="2971800" cy="457200"/>
          </a:xfrm>
          <a:prstGeom prst="rect">
            <a:avLst/>
          </a:prstGeom>
          <a:noFill/>
          <a:ln w="9525">
            <a:noFill/>
            <a:miter lim="800000"/>
          </a:ln>
          <a:effectLst/>
        </p:spPr>
        <p:txBody>
          <a:bodyPr vert="horz" wrap="square" lIns="91440" tIns="45720" rIns="91440" bIns="45720" numCol="1" anchor="t" anchorCtr="0" compatLnSpc="1"/>
          <a:lstStyle>
            <a:lvl1pPr algn="r">
              <a:defRPr sz="1200" b="0">
                <a:ea typeface="+mn-ea"/>
              </a:defRPr>
            </a:lvl1pPr>
          </a:lstStyle>
          <a:p>
            <a:pPr>
              <a:defRPr/>
            </a:pPr>
            <a:endParaRPr lang="en-US" altLang="zh-CN"/>
          </a:p>
        </p:txBody>
      </p:sp>
      <p:sp>
        <p:nvSpPr>
          <p:cNvPr id="4100" name="Rectangle 4"/>
          <p:cNvSpPr>
            <a:spLocks noGrp="1" noRot="1" noChangeAspect="1" noChangeArrowheads="1" noTextEdit="1"/>
          </p:cNvSpPr>
          <p:nvPr>
            <p:ph type="sldImg" idx="2"/>
          </p:nvPr>
        </p:nvSpPr>
        <p:spPr bwMode="auto">
          <a:xfrm>
            <a:off x="382588" y="685800"/>
            <a:ext cx="6092825" cy="3429000"/>
          </a:xfrm>
          <a:prstGeom prst="rect">
            <a:avLst/>
          </a:prstGeom>
          <a:noFill/>
          <a:ln w="9525">
            <a:solidFill>
              <a:srgbClr val="000000"/>
            </a:solidFill>
            <a:miter lim="800000"/>
          </a:ln>
        </p:spPr>
      </p:sp>
      <p:sp>
        <p:nvSpPr>
          <p:cNvPr id="32773" name="Rectangle 5"/>
          <p:cNvSpPr>
            <a:spLocks noGrp="1" noChangeArrowheads="1"/>
          </p:cNvSpPr>
          <p:nvPr>
            <p:ph type="body" sz="quarter" idx="3"/>
          </p:nvPr>
        </p:nvSpPr>
        <p:spPr bwMode="auto">
          <a:xfrm>
            <a:off x="685800" y="4343400"/>
            <a:ext cx="5486400" cy="4114800"/>
          </a:xfrm>
          <a:prstGeom prst="rect">
            <a:avLst/>
          </a:prstGeom>
          <a:noFill/>
          <a:ln w="9525">
            <a:noFill/>
            <a:miter lim="800000"/>
          </a:ln>
          <a:effectLst/>
        </p:spPr>
        <p:txBody>
          <a:bodyPr vert="horz" wrap="square" lIns="91440" tIns="45720" rIns="91440" bIns="45720" numCol="1" anchor="t" anchorCtr="0" compatLnSpc="1"/>
          <a:lstStyle/>
          <a:p>
            <a:pPr lvl="0"/>
            <a:r>
              <a:rPr lang="en-US" altLang="zh-CN" noProof="0"/>
              <a:t>Click to edit Master text styles</a:t>
            </a:r>
          </a:p>
          <a:p>
            <a:pPr lvl="1"/>
            <a:r>
              <a:rPr lang="en-US" altLang="zh-CN" noProof="0"/>
              <a:t>Second level</a:t>
            </a:r>
          </a:p>
          <a:p>
            <a:pPr lvl="2"/>
            <a:r>
              <a:rPr lang="en-US" altLang="zh-CN" noProof="0"/>
              <a:t>Third level</a:t>
            </a:r>
          </a:p>
          <a:p>
            <a:pPr lvl="3"/>
            <a:r>
              <a:rPr lang="en-US" altLang="zh-CN" noProof="0"/>
              <a:t>Fourth level</a:t>
            </a:r>
          </a:p>
          <a:p>
            <a:pPr lvl="4"/>
            <a:r>
              <a:rPr lang="en-US" altLang="zh-CN" noProof="0"/>
              <a:t>Fifth level</a:t>
            </a:r>
          </a:p>
        </p:txBody>
      </p:sp>
      <p:sp>
        <p:nvSpPr>
          <p:cNvPr id="32774" name="Rectangle 6"/>
          <p:cNvSpPr>
            <a:spLocks noGrp="1" noChangeArrowheads="1"/>
          </p:cNvSpPr>
          <p:nvPr>
            <p:ph type="ftr" sz="quarter" idx="4"/>
          </p:nvPr>
        </p:nvSpPr>
        <p:spPr bwMode="auto">
          <a:xfrm>
            <a:off x="0" y="8685213"/>
            <a:ext cx="2971800" cy="457200"/>
          </a:xfrm>
          <a:prstGeom prst="rect">
            <a:avLst/>
          </a:prstGeom>
          <a:noFill/>
          <a:ln w="9525">
            <a:noFill/>
            <a:miter lim="800000"/>
          </a:ln>
          <a:effectLst/>
        </p:spPr>
        <p:txBody>
          <a:bodyPr vert="horz" wrap="square" lIns="91440" tIns="45720" rIns="91440" bIns="45720" numCol="1" anchor="b" anchorCtr="0" compatLnSpc="1"/>
          <a:lstStyle>
            <a:lvl1pPr>
              <a:defRPr sz="1200" b="0">
                <a:ea typeface="+mn-ea"/>
              </a:defRPr>
            </a:lvl1pPr>
          </a:lstStyle>
          <a:p>
            <a:pPr>
              <a:defRPr/>
            </a:pPr>
            <a:endParaRPr lang="en-US" altLang="zh-CN"/>
          </a:p>
        </p:txBody>
      </p:sp>
      <p:sp>
        <p:nvSpPr>
          <p:cNvPr id="32775" name="Rectangle 7"/>
          <p:cNvSpPr>
            <a:spLocks noGrp="1" noChangeArrowheads="1"/>
          </p:cNvSpPr>
          <p:nvPr>
            <p:ph type="sldNum" sz="quarter" idx="5"/>
          </p:nvPr>
        </p:nvSpPr>
        <p:spPr bwMode="auto">
          <a:xfrm>
            <a:off x="3884613" y="8685213"/>
            <a:ext cx="2971800" cy="457200"/>
          </a:xfrm>
          <a:prstGeom prst="rect">
            <a:avLst/>
          </a:prstGeom>
          <a:noFill/>
          <a:ln w="9525">
            <a:noFill/>
            <a:miter lim="800000"/>
          </a:ln>
          <a:effectLst/>
        </p:spPr>
        <p:txBody>
          <a:bodyPr vert="horz" wrap="square" lIns="91440" tIns="45720" rIns="91440" bIns="45720" numCol="1" anchor="b" anchorCtr="0" compatLnSpc="1"/>
          <a:lstStyle>
            <a:lvl1pPr algn="r">
              <a:defRPr sz="1200" b="0">
                <a:ea typeface="+mn-ea"/>
              </a:defRPr>
            </a:lvl1pPr>
          </a:lstStyle>
          <a:p>
            <a:pPr>
              <a:defRPr/>
            </a:pPr>
            <a:fld id="{84F68203-491C-469E-8F9B-D9A1DB2234E7}" type="slidenum">
              <a:rPr lang="en-US" altLang="zh-CN"/>
              <a:t>‹#›</a:t>
            </a:fld>
            <a:endParaRPr lang="en-US" altLang="zh-CN"/>
          </a:p>
        </p:txBody>
      </p:sp>
    </p:spTree>
    <p:extLst>
      <p:ext uri="{BB962C8B-B14F-4D97-AF65-F5344CB8AC3E}">
        <p14:creationId xmlns:p14="http://schemas.microsoft.com/office/powerpoint/2010/main" val="157082504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D044F6F0-A2A5-CE4A-9F70-48A6E9B10901}" type="slidenum">
              <a:rPr lang="zh-CN" altLang="en-US" smtClean="0"/>
              <a:pPr>
                <a:defRPr/>
              </a:pPr>
              <a:t>4</a:t>
            </a:fld>
            <a:endParaRPr lang="en-US" altLang="zh-CN"/>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D044F6F0-A2A5-CE4A-9F70-48A6E9B10901}" type="slidenum">
              <a:rPr lang="zh-CN" altLang="en-US" smtClean="0"/>
              <a:pPr>
                <a:defRPr/>
              </a:pPr>
              <a:t>11</a:t>
            </a:fld>
            <a:endParaRPr lang="en-US" altLang="zh-CN"/>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项目经理裁剪流程，签字，项目经理呈报给</a:t>
            </a:r>
            <a:r>
              <a:rPr lang="en-US" altLang="zh-CN"/>
              <a:t>IPMT</a:t>
            </a:r>
            <a:endParaRPr lang="zh-CN" altLang="en-US"/>
          </a:p>
        </p:txBody>
      </p:sp>
      <p:sp>
        <p:nvSpPr>
          <p:cNvPr id="4" name="灯片编号占位符 3"/>
          <p:cNvSpPr>
            <a:spLocks noGrp="1"/>
          </p:cNvSpPr>
          <p:nvPr>
            <p:ph type="sldNum" sz="quarter" idx="5"/>
          </p:nvPr>
        </p:nvSpPr>
        <p:spPr/>
        <p:txBody>
          <a:bodyPr/>
          <a:lstStyle/>
          <a:p>
            <a:pPr>
              <a:defRPr/>
            </a:pPr>
            <a:fld id="{84F68203-491C-469E-8F9B-D9A1DB2234E7}" type="slidenum">
              <a:rPr lang="en-US" altLang="zh-CN" smtClean="0"/>
              <a:t>12</a:t>
            </a:fld>
            <a:endParaRPr lang="en-US" altLang="zh-CN"/>
          </a:p>
        </p:txBody>
      </p:sp>
    </p:spTree>
    <p:extLst>
      <p:ext uri="{BB962C8B-B14F-4D97-AF65-F5344CB8AC3E}">
        <p14:creationId xmlns:p14="http://schemas.microsoft.com/office/powerpoint/2010/main" val="3622774058"/>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pPr>
              <a:defRPr/>
            </a:pPr>
            <a:fld id="{D044F6F0-A2A5-CE4A-9F70-48A6E9B10901}" type="slidenum">
              <a:rPr lang="zh-CN" altLang="en-US" smtClean="0"/>
              <a:pPr>
                <a:defRPr/>
              </a:pPr>
              <a:t>16</a:t>
            </a:fld>
            <a:endParaRPr lang="en-US" altLang="zh-CN"/>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7212F6-34C3-4271-A11A-644E450C19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7DB052-2264-44D6-81F3-49AF8B4940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91BAB0-32AD-424F-BC6A-552A323CF0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76D515-90BA-4B0B-9361-810A710419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72FFE2-271F-4A63-8699-71C16AC909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865719-EB2B-4E2E-B180-28DC35EBEE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4768F8-9EF9-4D5B-B03D-F9C1E30287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A28EDB-1298-4693-A101-3B4FDB86AA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97E130-179D-46DC-AFEF-1A341851CB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459B1B-EF37-42F8-A840-85DCC780DE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684127-531B-4FCB-A0AF-743507B7E6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5" name="Rectangle 2"/>
          <p:cNvSpPr>
            <a:spLocks noGrp="1" noChangeArrowheads="1"/>
          </p:cNvSpPr>
          <p:nvPr>
            <p:ph type="title"/>
          </p:nvPr>
        </p:nvSpPr>
        <p:spPr bwMode="gray">
          <a:xfrm>
            <a:off x="190500" y="71438"/>
            <a:ext cx="11855450" cy="620712"/>
          </a:xfrm>
          <a:prstGeom prst="rect">
            <a:avLst/>
          </a:prstGeom>
          <a:noFill/>
          <a:ln w="9525">
            <a:noFill/>
            <a:miter lim="800000"/>
          </a:ln>
        </p:spPr>
        <p:txBody>
          <a:bodyPr vert="horz" wrap="square" lIns="91440" tIns="45720" rIns="91440" bIns="45720" numCol="1" anchor="ctr" anchorCtr="0" compatLnSpc="1"/>
          <a:lstStyle/>
          <a:p>
            <a:pPr lvl="0"/>
            <a:r>
              <a:rPr lang="zh-CN" altLang="en-US"/>
              <a:t>单击此处编辑母版标题样式</a:t>
            </a:r>
            <a:endParaRPr lang="en-US" altLang="zh-CN"/>
          </a:p>
        </p:txBody>
      </p:sp>
      <p:grpSp>
        <p:nvGrpSpPr>
          <p:cNvPr id="6" name="Group 12"/>
          <p:cNvGrpSpPr/>
          <p:nvPr userDrawn="1"/>
        </p:nvGrpSpPr>
        <p:grpSpPr>
          <a:xfrm>
            <a:off x="46038" y="838200"/>
            <a:ext cx="12047537" cy="5688013"/>
            <a:chOff x="45" y="573"/>
            <a:chExt cx="7589" cy="3583"/>
          </a:xfrm>
        </p:grpSpPr>
        <p:grpSp>
          <p:nvGrpSpPr>
            <p:cNvPr id="7" name="组合 16"/>
            <p:cNvGrpSpPr/>
            <p:nvPr userDrawn="1"/>
          </p:nvGrpSpPr>
          <p:grpSpPr>
            <a:xfrm>
              <a:off x="45" y="4156"/>
              <a:ext cx="7589" cy="0"/>
              <a:chOff x="72008" y="6597352"/>
              <a:chExt cx="12046396" cy="0"/>
            </a:xfrm>
          </p:grpSpPr>
          <p:cxnSp>
            <p:nvCxnSpPr>
              <p:cNvPr id="9" name="直接连接符 18"/>
              <p:cNvCxnSpPr/>
              <p:nvPr userDrawn="1"/>
            </p:nvCxnSpPr>
            <p:spPr>
              <a:xfrm>
                <a:off x="72008" y="6597352"/>
                <a:ext cx="6023991" cy="0"/>
              </a:xfrm>
              <a:prstGeom prst="line">
                <a:avLst/>
              </a:prstGeom>
              <a:ln w="12700">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10" name="直接连接符 19"/>
              <p:cNvCxnSpPr/>
              <p:nvPr userDrawn="1"/>
            </p:nvCxnSpPr>
            <p:spPr>
              <a:xfrm>
                <a:off x="6095999" y="6597352"/>
                <a:ext cx="6022405" cy="0"/>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grpSp>
        <p:cxnSp>
          <p:nvCxnSpPr>
            <p:cNvPr id="8" name="直接连接符 17"/>
            <p:cNvCxnSpPr/>
            <p:nvPr userDrawn="1"/>
          </p:nvCxnSpPr>
          <p:spPr>
            <a:xfrm flipV="1">
              <a:off x="74" y="573"/>
              <a:ext cx="7560" cy="2"/>
            </a:xfrm>
            <a:prstGeom prst="line">
              <a:avLst/>
            </a:prstGeom>
            <a:ln w="47625"/>
          </p:spPr>
          <p:style>
            <a:lnRef idx="1">
              <a:schemeClr val="accent1"/>
            </a:lnRef>
            <a:fillRef idx="0">
              <a:schemeClr val="accent1"/>
            </a:fillRef>
            <a:effectRef idx="0">
              <a:schemeClr val="accent1"/>
            </a:effectRef>
            <a:fontRef idx="minor">
              <a:schemeClr val="tx1"/>
            </a:fontRef>
          </p:style>
        </p:cxnSp>
      </p:grpSp>
      <p:sp>
        <p:nvSpPr>
          <p:cNvPr id="12" name="Rectangle 3"/>
          <p:cNvSpPr>
            <a:spLocks noGrp="1" noChangeArrowheads="1"/>
          </p:cNvSpPr>
          <p:nvPr>
            <p:ph idx="1"/>
          </p:nvPr>
        </p:nvSpPr>
        <p:spPr bwMode="gray">
          <a:xfrm>
            <a:off x="261938" y="981075"/>
            <a:ext cx="11618912" cy="5383213"/>
          </a:xfrm>
          <a:prstGeom prst="rect">
            <a:avLst/>
          </a:prstGeom>
          <a:noFill/>
          <a:ln w="9525">
            <a:noFill/>
            <a:miter lim="800000"/>
          </a:ln>
        </p:spPr>
        <p:txBody>
          <a:bodyPr vert="horz" wrap="square" lIns="91440" tIns="45720" rIns="91440" bIns="45720" numCol="1" anchor="t" anchorCtr="0" compatLnSpc="1"/>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lt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空白">
    <p:spTree>
      <p:nvGrpSpPr>
        <p:cNvPr id="1" name=""/>
        <p:cNvGrpSpPr/>
        <p:nvPr/>
      </p:nvGrpSpPr>
      <p:grpSpPr>
        <a:xfrm>
          <a:off x="0" y="0"/>
          <a:ext cx="0" cy="0"/>
        </a:xfrm>
      </p:grpSpPr>
      <p:sp>
        <p:nvSpPr>
          <p:cNvPr id="3" name="Rectangle 2"/>
          <p:cNvSpPr>
            <a:spLocks noGrp="1" noChangeArrowheads="1"/>
          </p:cNvSpPr>
          <p:nvPr>
            <p:ph type="title"/>
          </p:nvPr>
        </p:nvSpPr>
        <p:spPr bwMode="gray">
          <a:xfrm>
            <a:off x="190500" y="71438"/>
            <a:ext cx="11855450" cy="620712"/>
          </a:xfrm>
          <a:prstGeom prst="rect">
            <a:avLst/>
          </a:prstGeom>
          <a:noFill/>
          <a:ln w="9525">
            <a:noFill/>
            <a:miter lim="800000"/>
          </a:ln>
        </p:spPr>
        <p:txBody>
          <a:bodyPr vert="horz" wrap="square" lIns="91440" tIns="45720" rIns="91440" bIns="45720" numCol="1" anchor="ctr" anchorCtr="0" compatLnSpc="1"/>
          <a:lstStyle/>
          <a:p>
            <a:pPr lvl="0"/>
            <a:r>
              <a:rPr lang="zh-CN" altLang="en-US"/>
              <a:t>单击此处编辑母版标题样式</a:t>
            </a:r>
            <a:endParaRPr lang="en-US" altLang="zh-CN"/>
          </a:p>
        </p:txBody>
      </p:sp>
      <p:grpSp>
        <p:nvGrpSpPr>
          <p:cNvPr id="4" name="Group 12"/>
          <p:cNvGrpSpPr/>
          <p:nvPr userDrawn="1"/>
        </p:nvGrpSpPr>
        <p:grpSpPr>
          <a:xfrm>
            <a:off x="46038" y="838200"/>
            <a:ext cx="12047537" cy="5688013"/>
            <a:chOff x="45" y="573"/>
            <a:chExt cx="7589" cy="3583"/>
          </a:xfrm>
        </p:grpSpPr>
        <p:grpSp>
          <p:nvGrpSpPr>
            <p:cNvPr id="5" name="组合 16"/>
            <p:cNvGrpSpPr/>
            <p:nvPr userDrawn="1"/>
          </p:nvGrpSpPr>
          <p:grpSpPr>
            <a:xfrm>
              <a:off x="45" y="4156"/>
              <a:ext cx="7589" cy="0"/>
              <a:chOff x="72008" y="6597352"/>
              <a:chExt cx="12046396" cy="0"/>
            </a:xfrm>
          </p:grpSpPr>
          <p:cxnSp>
            <p:nvCxnSpPr>
              <p:cNvPr id="7" name="直接连接符 18"/>
              <p:cNvCxnSpPr/>
              <p:nvPr userDrawn="1"/>
            </p:nvCxnSpPr>
            <p:spPr>
              <a:xfrm>
                <a:off x="72008" y="6597352"/>
                <a:ext cx="6023991" cy="0"/>
              </a:xfrm>
              <a:prstGeom prst="line">
                <a:avLst/>
              </a:prstGeom>
              <a:ln w="12700">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8" name="直接连接符 19"/>
              <p:cNvCxnSpPr/>
              <p:nvPr userDrawn="1"/>
            </p:nvCxnSpPr>
            <p:spPr>
              <a:xfrm>
                <a:off x="6095999" y="6597352"/>
                <a:ext cx="6022405" cy="0"/>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grpSp>
        <p:cxnSp>
          <p:nvCxnSpPr>
            <p:cNvPr id="6" name="直接连接符 17"/>
            <p:cNvCxnSpPr/>
            <p:nvPr userDrawn="1"/>
          </p:nvCxnSpPr>
          <p:spPr>
            <a:xfrm flipV="1">
              <a:off x="74" y="573"/>
              <a:ext cx="7560" cy="2"/>
            </a:xfrm>
            <a:prstGeom prst="line">
              <a:avLst/>
            </a:prstGeom>
            <a:ln w="47625"/>
          </p:spPr>
          <p:style>
            <a:lnRef idx="1">
              <a:schemeClr val="accent1"/>
            </a:lnRef>
            <a:fillRef idx="0">
              <a:schemeClr val="accent1"/>
            </a:fillRef>
            <a:effectRef idx="0">
              <a:schemeClr val="accent1"/>
            </a:effectRef>
            <a:fontRef idx="minor">
              <a:schemeClr val="tx1"/>
            </a:fontRef>
          </p:style>
        </p:cxnSp>
      </p:grpSp>
      <p:sp>
        <p:nvSpPr>
          <p:cNvPr id="10" name="Rectangle 3"/>
          <p:cNvSpPr>
            <a:spLocks noGrp="1" noChangeArrowheads="1"/>
          </p:cNvSpPr>
          <p:nvPr>
            <p:ph idx="1"/>
          </p:nvPr>
        </p:nvSpPr>
        <p:spPr bwMode="gray">
          <a:xfrm>
            <a:off x="261938" y="981075"/>
            <a:ext cx="11618912" cy="5383213"/>
          </a:xfrm>
          <a:prstGeom prst="rect">
            <a:avLst/>
          </a:prstGeom>
          <a:noFill/>
          <a:ln w="9525">
            <a:noFill/>
            <a:miter lim="800000"/>
          </a:ln>
        </p:spPr>
        <p:txBody>
          <a:bodyPr vert="horz" wrap="square" lIns="91440" tIns="45720" rIns="91440" bIns="45720" numCol="1" anchor="t" anchorCtr="0" compatLnSpc="1"/>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ltLang="zh-CN"/>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1_标题和内容">
    <p:spTree>
      <p:nvGrpSpPr>
        <p:cNvPr id="1" name=""/>
        <p:cNvGrpSpPr/>
        <p:nvPr/>
      </p:nvGrpSpPr>
      <p:grpSpPr>
        <a:xfrm>
          <a:off x="0" y="0"/>
          <a:ext cx="0" cy="0"/>
        </a:xfrm>
      </p:grpSpPr>
      <p:sp>
        <p:nvSpPr>
          <p:cNvPr id="4" name="Rectangle 14"/>
          <p:cNvSpPr>
            <a:spLocks noChangeArrowheads="1"/>
          </p:cNvSpPr>
          <p:nvPr/>
        </p:nvSpPr>
        <p:spPr bwMode="auto">
          <a:xfrm>
            <a:off x="101588" y="6718300"/>
            <a:ext cx="2622209" cy="96838"/>
          </a:xfrm>
          <a:prstGeom prst="rect">
            <a:avLst/>
          </a:prstGeom>
          <a:noFill/>
          <a:ln>
            <a:noFill/>
          </a:ln>
        </p:spPr>
        <p:txBody>
          <a:bodyPr lIns="92075" tIns="0" rIns="92075" bIns="0"/>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l"/>
            <a:r>
              <a:rPr lang="en-US" altLang="zh-CN" sz="700">
                <a:solidFill>
                  <a:schemeClr val="bg1"/>
                </a:solidFill>
                <a:latin typeface="宋体" panose="02010600030101010101" pitchFamily="2" charset="-122"/>
                <a:cs typeface="Arial" pitchFamily="34" charset="0"/>
              </a:rPr>
              <a:t>Document NO.:</a:t>
            </a:r>
          </a:p>
        </p:txBody>
      </p:sp>
      <p:sp>
        <p:nvSpPr>
          <p:cNvPr id="5" name="Rectangle 15"/>
          <p:cNvSpPr>
            <a:spLocks noChangeArrowheads="1"/>
          </p:cNvSpPr>
          <p:nvPr/>
        </p:nvSpPr>
        <p:spPr bwMode="auto">
          <a:xfrm>
            <a:off x="5098388" y="6710363"/>
            <a:ext cx="1993640" cy="76200"/>
          </a:xfrm>
          <a:prstGeom prst="rect">
            <a:avLst/>
          </a:prstGeom>
          <a:noFill/>
          <a:ln>
            <a:noFill/>
          </a:ln>
        </p:spPr>
        <p:txBody>
          <a:bodyPr lIns="92075" tIns="0" rIns="92075" bIns="0"/>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en-US" altLang="zh-CN" sz="700">
                <a:solidFill>
                  <a:schemeClr val="bg1"/>
                </a:solidFill>
                <a:latin typeface="宋体" panose="02010600030101010101" pitchFamily="2" charset="-122"/>
                <a:cs typeface="Arial" pitchFamily="34" charset="0"/>
              </a:rPr>
              <a:t>©  Rosary Consultant  2008</a:t>
            </a:r>
          </a:p>
        </p:txBody>
      </p:sp>
      <p:sp>
        <p:nvSpPr>
          <p:cNvPr id="6" name="Rectangle 16"/>
          <p:cNvSpPr>
            <a:spLocks noChangeArrowheads="1"/>
          </p:cNvSpPr>
          <p:nvPr/>
        </p:nvSpPr>
        <p:spPr bwMode="auto">
          <a:xfrm>
            <a:off x="9350216" y="6654801"/>
            <a:ext cx="2751308" cy="130175"/>
          </a:xfrm>
          <a:prstGeom prst="rect">
            <a:avLst/>
          </a:prstGeom>
          <a:noFill/>
          <a:ln>
            <a:noFill/>
          </a:ln>
        </p:spPr>
        <p:txBody>
          <a:bodyPr lIns="92075" tIns="46038" rIns="92075" bIns="46038"/>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r">
              <a:lnSpc>
                <a:spcPts val="800"/>
              </a:lnSpc>
            </a:pPr>
            <a:r>
              <a:rPr lang="zh-CN" altLang="en-US" sz="700">
                <a:solidFill>
                  <a:schemeClr val="bg1"/>
                </a:solidFill>
                <a:latin typeface="宋体" panose="02010600030101010101" pitchFamily="2" charset="-122"/>
                <a:cs typeface="Arial" pitchFamily="34" charset="0"/>
              </a:rPr>
              <a:t> </a:t>
            </a:r>
            <a:fld id="{D0DA6E34-3656-0241-885F-53FE49092DC8}" type="slidenum">
              <a:rPr lang="zh-CN" altLang="en-US" sz="700">
                <a:solidFill>
                  <a:schemeClr val="bg1"/>
                </a:solidFill>
                <a:latin typeface="宋体" panose="02010600030101010101" pitchFamily="2" charset="-122"/>
                <a:cs typeface="Arial" pitchFamily="34" charset="0"/>
              </a:rPr>
              <a:pPr algn="r">
                <a:lnSpc>
                  <a:spcPts val="800"/>
                </a:lnSpc>
              </a:pPr>
              <a:t>‹#›</a:t>
            </a:fld>
            <a:r>
              <a:rPr lang="en-US" altLang="zh-CN" sz="700">
                <a:solidFill>
                  <a:schemeClr val="bg1"/>
                </a:solidFill>
                <a:latin typeface="宋体" panose="02010600030101010101" pitchFamily="2" charset="-122"/>
                <a:cs typeface="Arial" pitchFamily="34" charset="0"/>
              </a:rPr>
              <a:t> </a:t>
            </a:r>
          </a:p>
        </p:txBody>
      </p:sp>
      <p:sp>
        <p:nvSpPr>
          <p:cNvPr id="7" name="Rectangle 23"/>
          <p:cNvSpPr>
            <a:spLocks noChangeArrowheads="1"/>
          </p:cNvSpPr>
          <p:nvPr/>
        </p:nvSpPr>
        <p:spPr bwMode="auto">
          <a:xfrm>
            <a:off x="0" y="6667500"/>
            <a:ext cx="12190413" cy="190500"/>
          </a:xfrm>
          <a:prstGeom prst="rect">
            <a:avLst/>
          </a:prstGeom>
          <a:solidFill>
            <a:srgbClr val="395B68"/>
          </a:solidFill>
          <a:ln>
            <a:noFill/>
          </a:ln>
          <a:effectLst>
            <a:outerShdw blurRad="40000" dist="23000" dir="5400000" rotWithShape="0">
              <a:srgbClr val="000000">
                <a:alpha val="34999"/>
              </a:srgbClr>
            </a:outerShdw>
          </a:effec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l" fontAlgn="auto">
              <a:spcBef>
                <a:spcPct val="0"/>
              </a:spcBef>
              <a:spcAft>
                <a:spcPct val="0"/>
              </a:spcAft>
              <a:defRPr/>
            </a:pPr>
            <a:endParaRPr lang="zh-CN" altLang="en-US" sz="2000">
              <a:solidFill>
                <a:schemeClr val="lt1"/>
              </a:solidFill>
              <a:latin typeface="宋体" panose="02010600030101010101" pitchFamily="2" charset="-122"/>
              <a:ea typeface="+mn-ea"/>
              <a:cs typeface="+mn-cs"/>
            </a:endParaRPr>
          </a:p>
        </p:txBody>
      </p:sp>
      <p:cxnSp>
        <p:nvCxnSpPr>
          <p:cNvPr id="8" name="直接连接符 6"/>
          <p:cNvCxnSpPr>
            <a:cxnSpLocks noChangeShapeType="1"/>
          </p:cNvCxnSpPr>
          <p:nvPr/>
        </p:nvCxnSpPr>
        <p:spPr bwMode="auto">
          <a:xfrm>
            <a:off x="0" y="369888"/>
            <a:ext cx="12190413" cy="0"/>
          </a:xfrm>
          <a:prstGeom prst="line">
            <a:avLst/>
          </a:prstGeom>
          <a:noFill/>
          <a:ln w="1905">
            <a:solidFill>
              <a:srgbClr val="6599AB"/>
            </a:solidFill>
            <a:round/>
          </a:ln>
          <a:effectLst/>
        </p:spPr>
      </p:cxnSp>
      <p:sp>
        <p:nvSpPr>
          <p:cNvPr id="10" name="Rectangle 16"/>
          <p:cNvSpPr>
            <a:spLocks noChangeArrowheads="1"/>
          </p:cNvSpPr>
          <p:nvPr/>
        </p:nvSpPr>
        <p:spPr bwMode="auto">
          <a:xfrm>
            <a:off x="9350216" y="6688138"/>
            <a:ext cx="2751308" cy="144462"/>
          </a:xfrm>
          <a:prstGeom prst="rect">
            <a:avLst/>
          </a:prstGeom>
          <a:noFill/>
          <a:ln>
            <a:noFill/>
          </a:ln>
        </p:spPr>
        <p:txBody>
          <a:bodyPr lIns="92075" tIns="46038" rIns="92075" bIns="46038"/>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r">
              <a:lnSpc>
                <a:spcPts val="800"/>
              </a:lnSpc>
              <a:defRPr/>
            </a:pPr>
            <a:r>
              <a:rPr lang="zh-CN" altLang="en-US" sz="1050">
                <a:solidFill>
                  <a:schemeClr val="bg1"/>
                </a:solidFill>
                <a:latin typeface="宋体" panose="02010600030101010101" pitchFamily="2" charset="-122"/>
                <a:cs typeface="Arial" pitchFamily="34" charset="0"/>
              </a:rPr>
              <a:t> </a:t>
            </a:r>
            <a:fld id="{1C279A9A-201F-C54C-81BD-51C20DCE0B09}" type="slidenum">
              <a:rPr lang="zh-CN" altLang="en-US" sz="1050">
                <a:solidFill>
                  <a:schemeClr val="bg1"/>
                </a:solidFill>
                <a:latin typeface="宋体" panose="02010600030101010101" pitchFamily="2" charset="-122"/>
                <a:cs typeface="Arial" pitchFamily="34" charset="0"/>
              </a:rPr>
              <a:pPr algn="r">
                <a:lnSpc>
                  <a:spcPts val="800"/>
                </a:lnSpc>
                <a:defRPr/>
              </a:pPr>
              <a:t>‹#›</a:t>
            </a:fld>
            <a:r>
              <a:rPr lang="en-US" altLang="zh-CN" sz="1050">
                <a:solidFill>
                  <a:schemeClr val="bg1"/>
                </a:solidFill>
                <a:latin typeface="宋体" panose="02010600030101010101" pitchFamily="2" charset="-122"/>
                <a:cs typeface="Arial" pitchFamily="34" charset="0"/>
              </a:rPr>
              <a:t> </a:t>
            </a:r>
          </a:p>
        </p:txBody>
      </p:sp>
      <p:sp>
        <p:nvSpPr>
          <p:cNvPr id="12" name="Line 16"/>
          <p:cNvSpPr>
            <a:spLocks noChangeShapeType="1"/>
          </p:cNvSpPr>
          <p:nvPr/>
        </p:nvSpPr>
        <p:spPr bwMode="auto">
          <a:xfrm>
            <a:off x="351321" y="1303338"/>
            <a:ext cx="11515285" cy="0"/>
          </a:xfrm>
          <a:prstGeom prst="line">
            <a:avLst/>
          </a:prstGeom>
          <a:noFill/>
          <a:ln w="12700">
            <a:solidFill>
              <a:srgbClr val="808080"/>
            </a:solidFill>
            <a:prstDash val="sysDot"/>
            <a:round/>
          </a:ln>
          <a:effectLst/>
        </p:spPr>
        <p:txBody>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defRPr/>
            </a:pPr>
            <a:endParaRPr lang="zh-CN" altLang="en-US" sz="2000">
              <a:latin typeface="宋体" panose="02010600030101010101" pitchFamily="2" charset="-122"/>
            </a:endParaRPr>
          </a:p>
        </p:txBody>
      </p:sp>
      <p:sp>
        <p:nvSpPr>
          <p:cNvPr id="2" name="标题 1"/>
          <p:cNvSpPr>
            <a:spLocks noGrp="1"/>
          </p:cNvSpPr>
          <p:nvPr>
            <p:ph type="title"/>
          </p:nvPr>
        </p:nvSpPr>
        <p:spPr>
          <a:xfrm>
            <a:off x="186243" y="442817"/>
            <a:ext cx="11817928" cy="763683"/>
          </a:xfrm>
        </p:spPr>
        <p:txBody>
          <a:bodyPr/>
          <a:lstStyle>
            <a:lvl1pPr>
              <a:defRPr sz="2400">
                <a:solidFill>
                  <a:schemeClr val="tx1"/>
                </a:solidFill>
              </a:defRPr>
            </a:lvl1pPr>
          </a:lstStyle>
          <a:p>
            <a:r>
              <a:rPr lang="zh-CN" altLang="en-US"/>
              <a:t>单击此处编辑母版标题样式</a:t>
            </a:r>
            <a:endParaRPr lang="zh-CN" altLang="en-US"/>
          </a:p>
        </p:txBody>
      </p:sp>
      <p:sp>
        <p:nvSpPr>
          <p:cNvPr id="3" name="内容占位符 2"/>
          <p:cNvSpPr>
            <a:spLocks noGrp="1"/>
          </p:cNvSpPr>
          <p:nvPr>
            <p:ph idx="1"/>
          </p:nvPr>
        </p:nvSpPr>
        <p:spPr>
          <a:xfrm>
            <a:off x="186243" y="1341750"/>
            <a:ext cx="11817928" cy="5297903"/>
          </a:xfrm>
          <a:prstGeom prst="rect">
            <a:avLst/>
          </a:prstGeom>
        </p:spPr>
        <p:txBody>
          <a:bodyPr/>
          <a:lstStyle>
            <a:lvl1pPr>
              <a:spcBef>
                <a:spcPts val="600"/>
              </a:spcBef>
              <a:spcAft>
                <a:spcPts val="600"/>
              </a:spcAft>
              <a:buClr>
                <a:schemeClr val="accent5">
                  <a:lumMod val="75000"/>
                </a:schemeClr>
              </a:buClr>
              <a:buSzPct val="80000"/>
              <a:buFont typeface="Wingdings" panose="05000000000000000000" pitchFamily="2" charset="2"/>
              <a:buChar char="p"/>
              <a:defRPr sz="1800">
                <a:latin typeface="宋体" panose="02010600030101010101" pitchFamily="2" charset="-122"/>
                <a:ea typeface="宋体" panose="02010600030101010101" pitchFamily="2" charset="-122"/>
              </a:defRPr>
            </a:lvl1pPr>
            <a:lvl2pPr>
              <a:spcBef>
                <a:spcPts val="600"/>
              </a:spcBef>
              <a:spcAft>
                <a:spcPts val="600"/>
              </a:spcAft>
              <a:buClr>
                <a:schemeClr val="accent5"/>
              </a:buClr>
              <a:buSzPct val="80000"/>
              <a:buFont typeface="Wingdings" panose="05000000000000000000" pitchFamily="2" charset="2"/>
              <a:buChar char="u"/>
              <a:defRPr sz="1800">
                <a:latin typeface="宋体" panose="02010600030101010101" pitchFamily="2" charset="-122"/>
                <a:ea typeface="宋体" panose="02010600030101010101" pitchFamily="2" charset="-122"/>
              </a:defRPr>
            </a:lvl2pPr>
            <a:lvl3pPr>
              <a:spcBef>
                <a:spcPts val="600"/>
              </a:spcBef>
              <a:spcAft>
                <a:spcPts val="600"/>
              </a:spcAft>
              <a:buFont typeface="Wingdings" panose="05000000000000000000" pitchFamily="2" charset="2"/>
              <a:buChar char="ü"/>
              <a:defRPr sz="1600">
                <a:latin typeface="宋体" panose="02010600030101010101" pitchFamily="2" charset="-122"/>
                <a:ea typeface="宋体" panose="02010600030101010101" pitchFamily="2" charset="-122"/>
              </a:defRPr>
            </a:lvl3pPr>
            <a:lvl4pPr>
              <a:spcBef>
                <a:spcPts val="600"/>
              </a:spcBef>
              <a:spcAft>
                <a:spcPts val="600"/>
              </a:spcAft>
              <a:defRPr sz="1400">
                <a:latin typeface="宋体" panose="02010600030101010101" pitchFamily="2" charset="-122"/>
                <a:ea typeface="宋体" panose="02010600030101010101" pitchFamily="2" charset="-122"/>
              </a:defRPr>
            </a:lvl4pPr>
            <a:lvl5pPr>
              <a:spcBef>
                <a:spcPts val="600"/>
              </a:spcBef>
              <a:spcAft>
                <a:spcPts val="600"/>
              </a:spcAft>
              <a:defRPr sz="1400">
                <a:latin typeface="宋体" panose="02010600030101010101" pitchFamily="2" charset="-122"/>
                <a:ea typeface="宋体" panose="02010600030101010101" pitchFamily="2"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cxnSp>
        <p:nvCxnSpPr>
          <p:cNvPr id="16" name="直接连接符 15"/>
          <p:cNvCxnSpPr/>
          <p:nvPr userDrawn="1"/>
        </p:nvCxnSpPr>
        <p:spPr bwMode="auto">
          <a:xfrm rot="16200000" flipH="1">
            <a:off x="10124555" y="194156"/>
            <a:ext cx="279345" cy="219"/>
          </a:xfrm>
          <a:prstGeom prst="line">
            <a:avLst/>
          </a:prstGeom>
          <a:noFill/>
          <a:ln w="3175" cap="flat" cmpd="sng" algn="ctr">
            <a:solidFill>
              <a:schemeClr val="accent1"/>
            </a:solidFill>
            <a:prstDash val="solid"/>
            <a:round/>
            <a:headEnd type="none" w="med" len="med"/>
            <a:tailEnd type="none" w="med" len="med"/>
          </a:ln>
          <a:effectLst/>
        </p:spPr>
      </p:cxnSp>
      <p:pic>
        <p:nvPicPr>
          <p:cNvPr id="15" name="Picture 3" descr="logo">
            <a:extLst>
              <a:ext uri="{FF2B5EF4-FFF2-40B4-BE49-F238E27FC236}">
                <a16:creationId xmlns:a16="http://schemas.microsoft.com/office/drawing/2014/main" id="{E86A2A80-A5B1-4AF8-BF07-039774F5C598}"/>
              </a:ext>
            </a:extLst>
          </p:cNvPr>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10407742" y="34736"/>
            <a:ext cx="1693782" cy="3190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图片 10"/>
          <p:cNvPicPr>
            <a:picLocks noChangeAspect="1"/>
          </p:cNvPicPr>
          <p:nvPr userDrawn="1"/>
        </p:nvPicPr>
        <p:blipFill>
          <a:blip r:embed="rId2"/>
          <a:stretch>
            <a:fillRect/>
          </a:stretch>
        </p:blipFill>
        <p:spPr>
          <a:xfrm>
            <a:off x="8065344" y="0"/>
            <a:ext cx="2146021" cy="369888"/>
          </a:xfrm>
          <a:prstGeom prst="rect">
            <a:avLst/>
          </a:prstGeom>
        </p:spPr>
      </p:pic>
    </p:spTree>
    <p:extLst>
      <p:ext uri="{BB962C8B-B14F-4D97-AF65-F5344CB8AC3E}">
        <p14:creationId xmlns:p14="http://schemas.microsoft.com/office/powerpoint/2010/main" val="1921748653"/>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026" name="Rectangle 3"/>
          <p:cNvSpPr>
            <a:spLocks noGrp="1" noChangeArrowheads="1"/>
          </p:cNvSpPr>
          <p:nvPr>
            <p:ph type="body" idx="1"/>
          </p:nvPr>
        </p:nvSpPr>
        <p:spPr bwMode="gray">
          <a:xfrm>
            <a:off x="261938" y="981075"/>
            <a:ext cx="11618912" cy="5383213"/>
          </a:xfrm>
          <a:prstGeom prst="rect">
            <a:avLst/>
          </a:prstGeom>
          <a:noFill/>
          <a:ln w="9525">
            <a:noFill/>
            <a:miter lim="800000"/>
          </a:ln>
        </p:spPr>
        <p:txBody>
          <a:bodyPr vert="horz" wrap="square" lIns="91440" tIns="45720" rIns="91440" bIns="45720" numCol="1" anchor="t" anchorCtr="0" compatLnSpc="1"/>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ltLang="zh-CN"/>
          </a:p>
        </p:txBody>
      </p:sp>
      <p:sp>
        <p:nvSpPr>
          <p:cNvPr id="1027" name="Rectangle 2"/>
          <p:cNvSpPr>
            <a:spLocks noGrp="1" noChangeArrowheads="1"/>
          </p:cNvSpPr>
          <p:nvPr>
            <p:ph type="title"/>
          </p:nvPr>
        </p:nvSpPr>
        <p:spPr bwMode="gray">
          <a:xfrm>
            <a:off x="190500" y="71438"/>
            <a:ext cx="11855450" cy="620712"/>
          </a:xfrm>
          <a:prstGeom prst="rect">
            <a:avLst/>
          </a:prstGeom>
          <a:noFill/>
          <a:ln w="9525">
            <a:noFill/>
            <a:miter lim="800000"/>
          </a:ln>
        </p:spPr>
        <p:txBody>
          <a:bodyPr vert="horz" wrap="square" lIns="91440" tIns="45720" rIns="91440" bIns="45720" numCol="1" anchor="ctr" anchorCtr="0" compatLnSpc="1"/>
          <a:lstStyle/>
          <a:p>
            <a:pPr lvl="0"/>
            <a:r>
              <a:rPr lang="zh-CN" altLang="en-US"/>
              <a:t>单击此处编辑母版标题样式</a:t>
            </a:r>
            <a:endParaRPr lang="en-US" altLang="zh-CN"/>
          </a:p>
        </p:txBody>
      </p:sp>
      <p:grpSp>
        <p:nvGrpSpPr>
          <p:cNvPr id="1028" name="Group 12"/>
          <p:cNvGrpSpPr/>
          <p:nvPr userDrawn="1"/>
        </p:nvGrpSpPr>
        <p:grpSpPr>
          <a:xfrm>
            <a:off x="46038" y="838200"/>
            <a:ext cx="12047537" cy="5688013"/>
            <a:chOff x="45" y="573"/>
            <a:chExt cx="7589" cy="3583"/>
          </a:xfrm>
        </p:grpSpPr>
        <p:grpSp>
          <p:nvGrpSpPr>
            <p:cNvPr id="1032" name="组合 16"/>
            <p:cNvGrpSpPr/>
            <p:nvPr userDrawn="1"/>
          </p:nvGrpSpPr>
          <p:grpSpPr>
            <a:xfrm>
              <a:off x="45" y="4156"/>
              <a:ext cx="7589" cy="0"/>
              <a:chOff x="72008" y="6597352"/>
              <a:chExt cx="12046396" cy="0"/>
            </a:xfrm>
          </p:grpSpPr>
          <p:cxnSp>
            <p:nvCxnSpPr>
              <p:cNvPr id="17" name="直接连接符 18"/>
              <p:cNvCxnSpPr/>
              <p:nvPr userDrawn="1"/>
            </p:nvCxnSpPr>
            <p:spPr>
              <a:xfrm>
                <a:off x="72008" y="6597352"/>
                <a:ext cx="6023991" cy="0"/>
              </a:xfrm>
              <a:prstGeom prst="line">
                <a:avLst/>
              </a:prstGeom>
              <a:ln w="12700">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18" name="直接连接符 19"/>
              <p:cNvCxnSpPr/>
              <p:nvPr userDrawn="1"/>
            </p:nvCxnSpPr>
            <p:spPr>
              <a:xfrm>
                <a:off x="6095999" y="6597352"/>
                <a:ext cx="6022405" cy="0"/>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grpSp>
        <p:cxnSp>
          <p:nvCxnSpPr>
            <p:cNvPr id="16" name="直接连接符 17"/>
            <p:cNvCxnSpPr/>
            <p:nvPr userDrawn="1"/>
          </p:nvCxnSpPr>
          <p:spPr>
            <a:xfrm flipV="1">
              <a:off x="74" y="573"/>
              <a:ext cx="7560" cy="2"/>
            </a:xfrm>
            <a:prstGeom prst="line">
              <a:avLst/>
            </a:prstGeom>
            <a:ln w="47625"/>
          </p:spPr>
          <p:style>
            <a:lnRef idx="1">
              <a:schemeClr val="accent1"/>
            </a:lnRef>
            <a:fillRef idx="0">
              <a:schemeClr val="accent1"/>
            </a:fillRef>
            <a:effectRef idx="0">
              <a:schemeClr val="accent1"/>
            </a:effectRef>
            <a:fontRef idx="minor">
              <a:schemeClr val="tx1"/>
            </a:fontRef>
          </p:style>
        </p:cxnSp>
      </p:grpSp>
      <p:sp>
        <p:nvSpPr>
          <p:cNvPr id="19" name="Text Box 8"/>
          <p:cNvSpPr txBox="1">
            <a:spLocks noChangeArrowheads="1"/>
          </p:cNvSpPr>
          <p:nvPr userDrawn="1"/>
        </p:nvSpPr>
        <p:spPr bwMode="auto">
          <a:xfrm>
            <a:off x="10848975" y="6524625"/>
            <a:ext cx="1196975" cy="304800"/>
          </a:xfrm>
          <a:prstGeom prst="rect">
            <a:avLst/>
          </a:prstGeom>
          <a:noFill/>
          <a:ln w="9525">
            <a:noFill/>
            <a:miter lim="800000"/>
          </a:ln>
        </p:spPr>
        <p:txBody>
          <a:bodyPr>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spcBef>
                <a:spcPct val="50000"/>
              </a:spcBef>
              <a:defRPr/>
            </a:pPr>
            <a:r>
              <a:rPr kumimoji="1" lang="zh-CN" altLang="en-US" sz="1400" b="0">
                <a:latin typeface="Times New Roman" pitchFamily="18" charset="0"/>
                <a:ea typeface="微软雅黑" panose="020b0503020204020204" pitchFamily="34" charset="-122"/>
                <a:cs typeface="Times New Roman" pitchFamily="18" charset="0"/>
                <a:sym typeface="+mn-ea"/>
              </a:rPr>
              <a:t>第</a:t>
            </a:r>
            <a:fld id="{5D9A3178-A75B-4941-BFEE-1EC983BA920C}" type="slidenum">
              <a:rPr kumimoji="1" lang="zh-CN" altLang="en-US" sz="1400" b="0">
                <a:latin typeface="Times New Roman" pitchFamily="18" charset="0"/>
                <a:ea typeface="微软雅黑" panose="020b0503020204020204" pitchFamily="34" charset="-122"/>
                <a:cs typeface="Times New Roman" pitchFamily="18" charset="0"/>
                <a:sym typeface="+mn-ea"/>
              </a:rPr>
              <a:t>1</a:t>
            </a:fld>
            <a:r>
              <a:rPr kumimoji="1" lang="zh-CN" altLang="en-US" sz="1400" b="0">
                <a:latin typeface="Times New Roman" pitchFamily="18" charset="0"/>
                <a:ea typeface="微软雅黑" panose="020b0503020204020204" pitchFamily="34" charset="-122"/>
                <a:cs typeface="Times New Roman" pitchFamily="18" charset="0"/>
                <a:sym typeface="+mn-ea"/>
              </a:rPr>
              <a:t>页</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Lst>
  <p:transition/>
  <p:timing/>
  <p:hf hdr="0"/>
  <p:txStyles>
    <p:titleStyle>
      <a:lvl1pPr algn="l" rtl="0" eaLnBrk="0" fontAlgn="base" hangingPunct="0">
        <a:spcBef>
          <a:spcPct val="0"/>
        </a:spcBef>
        <a:spcAft>
          <a:spcPct val="0"/>
        </a:spcAft>
        <a:defRPr sz="2400" b="1">
          <a:solidFill>
            <a:schemeClr val="tx1"/>
          </a:solidFill>
          <a:latin typeface="+mj-lt"/>
          <a:ea typeface="+mj-ea"/>
          <a:cs typeface="+mj-cs"/>
        </a:defRPr>
      </a:lvl1pPr>
      <a:lvl2pPr algn="l" rtl="0" eaLnBrk="0" fontAlgn="base" hangingPunct="0">
        <a:spcBef>
          <a:spcPct val="0"/>
        </a:spcBef>
        <a:spcAft>
          <a:spcPct val="0"/>
        </a:spcAft>
        <a:defRPr sz="2400" b="1">
          <a:solidFill>
            <a:srgbClr val="FFFFFF"/>
          </a:solidFill>
          <a:latin typeface="Arial" pitchFamily="34" charset="0"/>
        </a:defRPr>
      </a:lvl2pPr>
      <a:lvl3pPr algn="l" rtl="0" eaLnBrk="0" fontAlgn="base" hangingPunct="0">
        <a:spcBef>
          <a:spcPct val="0"/>
        </a:spcBef>
        <a:spcAft>
          <a:spcPct val="0"/>
        </a:spcAft>
        <a:defRPr sz="2400" b="1">
          <a:solidFill>
            <a:srgbClr val="FFFFFF"/>
          </a:solidFill>
          <a:latin typeface="Arial" pitchFamily="34" charset="0"/>
        </a:defRPr>
      </a:lvl3pPr>
      <a:lvl4pPr algn="l" rtl="0" eaLnBrk="0" fontAlgn="base" hangingPunct="0">
        <a:spcBef>
          <a:spcPct val="0"/>
        </a:spcBef>
        <a:spcAft>
          <a:spcPct val="0"/>
        </a:spcAft>
        <a:defRPr sz="2400" b="1">
          <a:solidFill>
            <a:srgbClr val="FFFFFF"/>
          </a:solidFill>
          <a:latin typeface="Arial" pitchFamily="34" charset="0"/>
        </a:defRPr>
      </a:lvl4pPr>
      <a:lvl5pPr algn="l" rtl="0" eaLnBrk="0" fontAlgn="base" hangingPunct="0">
        <a:spcBef>
          <a:spcPct val="0"/>
        </a:spcBef>
        <a:spcAft>
          <a:spcPct val="0"/>
        </a:spcAft>
        <a:defRPr sz="2400" b="1">
          <a:solidFill>
            <a:srgbClr val="FFFFFF"/>
          </a:solidFill>
          <a:latin typeface="Arial" pitchFamily="34" charset="0"/>
        </a:defRPr>
      </a:lvl5pPr>
      <a:lvl6pPr marL="457200" algn="l" rtl="0" eaLnBrk="1" fontAlgn="base" hangingPunct="1">
        <a:spcBef>
          <a:spcPct val="0"/>
        </a:spcBef>
        <a:spcAft>
          <a:spcPct val="0"/>
        </a:spcAft>
        <a:defRPr sz="3600" b="1">
          <a:solidFill>
            <a:srgbClr val="FFFFFF"/>
          </a:solidFill>
          <a:latin typeface="Arial" pitchFamily="34" charset="0"/>
        </a:defRPr>
      </a:lvl6pPr>
      <a:lvl7pPr marL="914400" algn="l" rtl="0" eaLnBrk="1" fontAlgn="base" hangingPunct="1">
        <a:spcBef>
          <a:spcPct val="0"/>
        </a:spcBef>
        <a:spcAft>
          <a:spcPct val="0"/>
        </a:spcAft>
        <a:defRPr sz="3600" b="1">
          <a:solidFill>
            <a:srgbClr val="FFFFFF"/>
          </a:solidFill>
          <a:latin typeface="Arial" pitchFamily="34" charset="0"/>
        </a:defRPr>
      </a:lvl7pPr>
      <a:lvl8pPr marL="1371600" algn="l" rtl="0" eaLnBrk="1" fontAlgn="base" hangingPunct="1">
        <a:spcBef>
          <a:spcPct val="0"/>
        </a:spcBef>
        <a:spcAft>
          <a:spcPct val="0"/>
        </a:spcAft>
        <a:defRPr sz="3600" b="1">
          <a:solidFill>
            <a:srgbClr val="FFFFFF"/>
          </a:solidFill>
          <a:latin typeface="Arial" pitchFamily="34" charset="0"/>
        </a:defRPr>
      </a:lvl8pPr>
      <a:lvl9pPr marL="1828800" algn="l" rtl="0" eaLnBrk="1" fontAlgn="base" hangingPunct="1">
        <a:spcBef>
          <a:spcPct val="0"/>
        </a:spcBef>
        <a:spcAft>
          <a:spcPct val="0"/>
        </a:spcAft>
        <a:defRPr sz="3600" b="1">
          <a:solidFill>
            <a:srgbClr val="FFFFFF"/>
          </a:solidFill>
          <a:latin typeface="Arial" pitchFamily="34" charset="0"/>
        </a:defRPr>
      </a:lvl9pPr>
    </p:titleStyle>
    <p:bodyStyle>
      <a:lvl1pPr marL="342900" indent="-342900" algn="l" rtl="0" eaLnBrk="0" fontAlgn="base" hangingPunct="0">
        <a:spcBef>
          <a:spcPct val="20000"/>
        </a:spcBef>
        <a:spcAft>
          <a:spcPct val="0"/>
        </a:spcAft>
        <a:buFont typeface="Wingdings" panose="05000000000000000000" pitchFamily="2" charset="2"/>
        <a:buChar char="p"/>
        <a:defRPr>
          <a:solidFill>
            <a:schemeClr val="tx1"/>
          </a:solidFill>
          <a:latin typeface="宋体" panose="02010600030101010101" pitchFamily="2" charset="-122"/>
          <a:ea typeface="宋体" panose="02010600030101010101" pitchFamily="2" charset="-122"/>
          <a:cs typeface="+mn-cs"/>
        </a:defRPr>
      </a:lvl1pPr>
      <a:lvl2pPr marL="742950" indent="-285750" algn="l" rtl="0" eaLnBrk="0" fontAlgn="base" hangingPunct="0">
        <a:spcBef>
          <a:spcPct val="20000"/>
        </a:spcBef>
        <a:spcAft>
          <a:spcPct val="0"/>
        </a:spcAft>
        <a:buFont typeface="Wingdings" panose="05000000000000000000" pitchFamily="2" charset="2"/>
        <a:buChar char="Ø"/>
        <a:defRPr>
          <a:solidFill>
            <a:schemeClr val="tx1"/>
          </a:solidFill>
          <a:latin typeface="宋体" panose="02010600030101010101" pitchFamily="2" charset="-122"/>
          <a:ea typeface="宋体" panose="02010600030101010101" pitchFamily="2" charset="-122"/>
        </a:defRPr>
      </a:lvl2pPr>
      <a:lvl3pPr marL="1143000" indent="-228600" algn="l" rtl="0" eaLnBrk="0" fontAlgn="base" hangingPunct="0">
        <a:spcBef>
          <a:spcPct val="20000"/>
        </a:spcBef>
        <a:spcAft>
          <a:spcPct val="0"/>
        </a:spcAft>
        <a:buFont typeface="Wingdings" panose="05000000000000000000" pitchFamily="2" charset="2"/>
        <a:buChar char="ü"/>
        <a:defRPr>
          <a:solidFill>
            <a:schemeClr val="tx1"/>
          </a:solidFill>
          <a:latin typeface="宋体" panose="02010600030101010101" pitchFamily="2" charset="-122"/>
          <a:ea typeface="宋体" panose="02010600030101010101" pitchFamily="2" charset="-122"/>
        </a:defRPr>
      </a:lvl3pPr>
      <a:lvl4pPr marL="1600200" indent="-228600" algn="l" rtl="0" eaLnBrk="0" fontAlgn="base" hangingPunct="0">
        <a:spcBef>
          <a:spcPct val="20000"/>
        </a:spcBef>
        <a:spcAft>
          <a:spcPct val="0"/>
        </a:spcAft>
        <a:buChar char="–"/>
        <a:defRPr>
          <a:solidFill>
            <a:schemeClr val="tx1"/>
          </a:solidFill>
          <a:latin typeface="宋体" panose="02010600030101010101" pitchFamily="2" charset="-122"/>
          <a:ea typeface="宋体" panose="02010600030101010101" pitchFamily="2" charset="-122"/>
        </a:defRPr>
      </a:lvl4pPr>
      <a:lvl5pPr marL="2057400" indent="-228600" algn="l" rtl="0" eaLnBrk="0" fontAlgn="base" hangingPunct="0">
        <a:spcBef>
          <a:spcPct val="20000"/>
        </a:spcBef>
        <a:spcAft>
          <a:spcPct val="0"/>
        </a:spcAft>
        <a:buChar char="»"/>
        <a:defRPr>
          <a:solidFill>
            <a:schemeClr val="tx1"/>
          </a:solidFill>
          <a:latin typeface="宋体" panose="02010600030101010101" pitchFamily="2" charset="-122"/>
          <a:ea typeface="宋体" panose="02010600030101010101" pitchFamily="2" charset="-122"/>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4.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7.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 Id="rId3" Type="http://schemas.openxmlformats.org/officeDocument/2006/relationships/image" Target="../media/image10.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jpeg" /><Relationship Id="rId3" Type="http://schemas.openxmlformats.org/officeDocument/2006/relationships/image" Target="../media/image11.png" /><Relationship Id="rId4" Type="http://schemas.openxmlformats.org/officeDocument/2006/relationships/image" Target="../media/image1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jpeg" /><Relationship Id="rId3" Type="http://schemas.openxmlformats.org/officeDocument/2006/relationships/image" Target="../media/image1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 Id="rId3" Type="http://schemas.openxmlformats.org/officeDocument/2006/relationships/image" Target="../media/image7.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 Id="rId3" Type="http://schemas.openxmlformats.org/officeDocument/2006/relationships/image" Target="../media/image7.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102002127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121" name="Picture 3"/>
          <p:cNvPicPr>
            <a:picLocks noChangeAspect="1" noChangeArrowheads="1"/>
          </p:cNvPicPr>
          <p:nvPr/>
        </p:nvPicPr>
        <p:blipFill>
          <a:blip r:embed="rId2"/>
          <a:stretch>
            <a:fillRect/>
          </a:stretch>
        </p:blipFill>
        <p:spPr bwMode="auto">
          <a:xfrm>
            <a:off x="-25400" y="5157788"/>
            <a:ext cx="12215813" cy="1685925"/>
          </a:xfrm>
          <a:prstGeom prst="rect">
            <a:avLst/>
          </a:prstGeom>
          <a:noFill/>
          <a:ln w="9525">
            <a:noFill/>
            <a:miter lim="800000"/>
          </a:ln>
        </p:spPr>
      </p:pic>
      <p:pic>
        <p:nvPicPr>
          <p:cNvPr id="5123" name="Picture 6"/>
          <p:cNvPicPr>
            <a:picLocks noChangeAspect="1" noChangeArrowheads="1"/>
          </p:cNvPicPr>
          <p:nvPr/>
        </p:nvPicPr>
        <p:blipFill>
          <a:blip r:embed="rId3"/>
          <a:stretch>
            <a:fillRect/>
          </a:stretch>
        </p:blipFill>
        <p:spPr bwMode="auto">
          <a:xfrm>
            <a:off x="-13970" y="-26989"/>
            <a:ext cx="12215813" cy="1511301"/>
          </a:xfrm>
          <a:prstGeom prst="rect">
            <a:avLst/>
          </a:prstGeom>
          <a:noFill/>
          <a:ln w="9525">
            <a:noFill/>
            <a:miter lim="800000"/>
          </a:ln>
        </p:spPr>
      </p:pic>
      <p:sp>
        <p:nvSpPr>
          <p:cNvPr id="5124" name="Rectangle 7"/>
          <p:cNvSpPr>
            <a:spLocks noChangeArrowheads="1"/>
          </p:cNvSpPr>
          <p:nvPr/>
        </p:nvSpPr>
        <p:spPr bwMode="auto">
          <a:xfrm>
            <a:off x="0" y="4005263"/>
            <a:ext cx="12190413" cy="1015663"/>
          </a:xfrm>
          <a:prstGeom prst="rect">
            <a:avLst/>
          </a:prstGeom>
          <a:noFill/>
          <a:ln w="9525">
            <a:noFill/>
            <a:miter lim="800000"/>
          </a:ln>
        </p:spPr>
        <p:txBody>
          <a:bodyPr wrap="square">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eaLnBrk="1" latinLnBrk="0" hangingPunct="1">
              <a:lnSpc>
                <a:spcPct val="150000"/>
              </a:lnSpc>
            </a:pPr>
            <a:r>
              <a:rPr lang="zh-CN" altLang="en-US" sz="2000">
                <a:latin typeface="微软雅黑" panose="020b0503020204020204" pitchFamily="34" charset="-122"/>
                <a:ea typeface="微软雅黑" panose="020b0503020204020204" pitchFamily="34" charset="-122"/>
                <a:cs typeface="微软雅黑" panose="020b0503020204020204" pitchFamily="34" charset="-122"/>
                <a:sym typeface="+mn-ea"/>
              </a:rPr>
              <a:t>孙维乙</a:t>
            </a:r>
            <a:endParaRPr lang="en-US" altLang="zh-CN" sz="2000">
              <a:latin typeface="微软雅黑" panose="020b0503020204020204" pitchFamily="34" charset="-122"/>
              <a:ea typeface="微软雅黑" panose="020b0503020204020204" pitchFamily="34" charset="-122"/>
              <a:cs typeface="微软雅黑" panose="020b0503020204020204" pitchFamily="34" charset="-122"/>
              <a:sym typeface="+mn-ea"/>
            </a:endParaRPr>
          </a:p>
          <a:p>
            <a:pPr algn="ctr" eaLnBrk="1" latinLnBrk="0" hangingPunct="1">
              <a:lnSpc>
                <a:spcPct val="150000"/>
              </a:lnSpc>
            </a:pPr>
            <a:r>
              <a:rPr lang="en-US" altLang="zh-CN" sz="2000">
                <a:latin typeface="微软雅黑" panose="020b0503020204020204" pitchFamily="34" charset="-122"/>
                <a:ea typeface="微软雅黑" panose="020b0503020204020204" pitchFamily="34" charset="-122"/>
                <a:cs typeface="微软雅黑" panose="020b0503020204020204" pitchFamily="34" charset="-122"/>
                <a:sym typeface="+mn-ea"/>
              </a:rPr>
              <a:t>2021</a:t>
            </a:r>
            <a:r>
              <a:rPr lang="zh-CN" altLang="en-US" sz="2000">
                <a:latin typeface="微软雅黑" panose="020b0503020204020204" pitchFamily="34" charset="-122"/>
                <a:ea typeface="微软雅黑" panose="020b0503020204020204" pitchFamily="34" charset="-122"/>
                <a:cs typeface="微软雅黑" panose="020b0503020204020204" pitchFamily="34" charset="-122"/>
                <a:sym typeface="+mn-ea"/>
              </a:rPr>
              <a:t>年</a:t>
            </a:r>
            <a:r>
              <a:rPr lang="en-US" altLang="zh-CN" sz="2000">
                <a:latin typeface="微软雅黑" panose="020b0503020204020204" pitchFamily="34" charset="-122"/>
                <a:ea typeface="微软雅黑" panose="020b0503020204020204" pitchFamily="34" charset="-122"/>
                <a:cs typeface="微软雅黑" panose="020b0503020204020204" pitchFamily="34" charset="-122"/>
                <a:sym typeface="+mn-ea"/>
              </a:rPr>
              <a:t>10</a:t>
            </a:r>
            <a:r>
              <a:rPr lang="zh-CN" altLang="en-US" sz="2000">
                <a:latin typeface="微软雅黑" panose="020b0503020204020204" pitchFamily="34" charset="-122"/>
                <a:ea typeface="微软雅黑" panose="020b0503020204020204" pitchFamily="34" charset="-122"/>
                <a:cs typeface="微软雅黑" panose="020b0503020204020204" pitchFamily="34" charset="-122"/>
                <a:sym typeface="+mn-ea"/>
              </a:rPr>
              <a:t>月</a:t>
            </a:r>
            <a:r>
              <a:rPr lang="en-US" altLang="zh-CN" sz="2000">
                <a:latin typeface="微软雅黑" panose="020b0503020204020204" pitchFamily="34" charset="-122"/>
                <a:ea typeface="微软雅黑" panose="020b0503020204020204" pitchFamily="34" charset="-122"/>
                <a:cs typeface="微软雅黑" panose="020b0503020204020204" pitchFamily="34" charset="-122"/>
                <a:sym typeface="+mn-ea"/>
              </a:rPr>
              <a:t>14</a:t>
            </a:r>
            <a:r>
              <a:rPr lang="zh-CN" altLang="en-US" sz="2000">
                <a:latin typeface="微软雅黑" panose="020b0503020204020204" pitchFamily="34" charset="-122"/>
                <a:ea typeface="微软雅黑" panose="020b0503020204020204" pitchFamily="34" charset="-122"/>
                <a:cs typeface="微软雅黑" panose="020b0503020204020204" pitchFamily="34" charset="-122"/>
                <a:sym typeface="+mn-ea"/>
              </a:rPr>
              <a:t>日</a:t>
            </a:r>
          </a:p>
        </p:txBody>
      </p:sp>
      <p:sp>
        <p:nvSpPr>
          <p:cNvPr id="8" name="标题 2"/>
          <p:cNvSpPr txBox="1"/>
          <p:nvPr/>
        </p:nvSpPr>
        <p:spPr>
          <a:xfrm>
            <a:off x="-44387" y="1916832"/>
            <a:ext cx="12216130" cy="1649586"/>
          </a:xfrm>
          <a:prstGeom prst="rect">
            <a:avLst/>
          </a:prstGeom>
        </p:spPr>
        <p:txBody>
          <a:bodyPr/>
          <a:lstStyle>
            <a:defPPr>
              <a:defRPr lang="en-US"/>
            </a:defPPr>
            <a:lvl1pPr algn="l" rtl="0" eaLnBrk="0" fontAlgn="base" hangingPunct="0">
              <a:spcBef>
                <a:spcPct val="0"/>
              </a:spcBef>
              <a:spcAft>
                <a:spcPct val="0"/>
              </a:spcAft>
              <a:defRPr sz="2400" b="1" kern="1200">
                <a:solidFill>
                  <a:srgbClr val="FFFFFF"/>
                </a:solidFill>
                <a:latin typeface="+mj-lt"/>
                <a:ea typeface="+mj-ea"/>
                <a:cs typeface="+mj-cs"/>
              </a:defRPr>
            </a:lvl1pPr>
            <a:lvl2pPr marL="457200" algn="l" rtl="0" eaLnBrk="0" fontAlgn="base" hangingPunct="0">
              <a:spcBef>
                <a:spcPct val="0"/>
              </a:spcBef>
              <a:spcAft>
                <a:spcPct val="0"/>
              </a:spcAft>
              <a:defRPr sz="2400" b="1" kern="1200">
                <a:solidFill>
                  <a:srgbClr val="FFFFFF"/>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defRPr sz="2400" b="1" kern="1200">
                <a:solidFill>
                  <a:srgbClr val="FFFFFF"/>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defRPr sz="2400" b="1" kern="1200">
                <a:solidFill>
                  <a:srgbClr val="FFFFFF"/>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defRPr sz="2400" b="1" kern="1200">
                <a:solidFill>
                  <a:srgbClr val="FFFFFF"/>
                </a:solidFill>
                <a:latin typeface="Arial" pitchFamily="34" charset="0"/>
                <a:ea typeface="宋体" panose="02010600030101010101" pitchFamily="2" charset="-122"/>
                <a:cs typeface="+mn-cs"/>
              </a:defRPr>
            </a:lvl5pPr>
            <a:lvl6pPr marL="457200" algn="l" defTabSz="914400" rtl="0" eaLnBrk="1" fontAlgn="base" latinLnBrk="0" hangingPunct="1">
              <a:spcBef>
                <a:spcPct val="0"/>
              </a:spcBef>
              <a:spcAft>
                <a:spcPct val="0"/>
              </a:spcAft>
              <a:defRPr sz="3600" b="1" kern="1200">
                <a:solidFill>
                  <a:srgbClr val="FFFFFF"/>
                </a:solidFill>
                <a:latin typeface="Arial" pitchFamily="34" charset="0"/>
                <a:ea typeface="宋体" panose="02010600030101010101" pitchFamily="2" charset="-122"/>
                <a:cs typeface="+mn-cs"/>
              </a:defRPr>
            </a:lvl6pPr>
            <a:lvl7pPr marL="914400" algn="l" defTabSz="914400" rtl="0" eaLnBrk="1" fontAlgn="base" latinLnBrk="0" hangingPunct="1">
              <a:spcBef>
                <a:spcPct val="0"/>
              </a:spcBef>
              <a:spcAft>
                <a:spcPct val="0"/>
              </a:spcAft>
              <a:defRPr sz="3600" b="1" kern="1200">
                <a:solidFill>
                  <a:srgbClr val="FFFFFF"/>
                </a:solidFill>
                <a:latin typeface="Arial" pitchFamily="34" charset="0"/>
                <a:ea typeface="宋体" panose="02010600030101010101" pitchFamily="2" charset="-122"/>
                <a:cs typeface="+mn-cs"/>
              </a:defRPr>
            </a:lvl7pPr>
            <a:lvl8pPr marL="1371600" algn="l" defTabSz="914400" rtl="0" eaLnBrk="1" fontAlgn="base" latinLnBrk="0" hangingPunct="1">
              <a:spcBef>
                <a:spcPct val="0"/>
              </a:spcBef>
              <a:spcAft>
                <a:spcPct val="0"/>
              </a:spcAft>
              <a:defRPr sz="3600" b="1" kern="1200">
                <a:solidFill>
                  <a:srgbClr val="FFFFFF"/>
                </a:solidFill>
                <a:latin typeface="Arial" pitchFamily="34" charset="0"/>
                <a:ea typeface="宋体" panose="02010600030101010101" pitchFamily="2" charset="-122"/>
                <a:cs typeface="+mn-cs"/>
              </a:defRPr>
            </a:lvl8pPr>
            <a:lvl9pPr marL="1828800" algn="l" defTabSz="914400" rtl="0" eaLnBrk="1" fontAlgn="base" latinLnBrk="0" hangingPunct="1">
              <a:spcBef>
                <a:spcPct val="0"/>
              </a:spcBef>
              <a:spcAft>
                <a:spcPct val="0"/>
              </a:spcAft>
              <a:defRPr sz="3600" b="1" kern="1200">
                <a:solidFill>
                  <a:srgbClr val="FFFFFF"/>
                </a:solidFill>
                <a:latin typeface="Arial" pitchFamily="34" charset="0"/>
                <a:ea typeface="宋体" panose="02010600030101010101" pitchFamily="2" charset="-122"/>
                <a:cs typeface="+mn-cs"/>
              </a:defRPr>
            </a:lvl9pPr>
          </a:lstStyle>
          <a:p>
            <a:pPr algn="ctr" latinLnBrk="0">
              <a:lnSpc>
                <a:spcPct val="150000"/>
              </a:lnSpc>
              <a:spcBef>
                <a:spcPts val="600"/>
              </a:spcBef>
              <a:spcAft>
                <a:spcPts val="600"/>
              </a:spcAft>
            </a:pPr>
            <a:r>
              <a:rPr lang="en-US" altLang="zh-CN" sz="4000">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CDP+</a:t>
            </a:r>
            <a:r>
              <a:rPr lang="zh-CN" altLang="en-US" sz="4000">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小</a:t>
            </a:r>
            <a:r>
              <a:rPr lang="en-US" altLang="zh-CN" sz="4000">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IPD</a:t>
            </a:r>
            <a:r>
              <a:rPr lang="zh-CN" altLang="en-US" sz="4000">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流程的裁剪知识培训</a:t>
            </a:r>
            <a:endParaRPr lang="en-US" altLang="zh-CN" sz="4000">
              <a:solidFill>
                <a:srgbClr val="FF0000"/>
              </a:solidFill>
              <a:latin typeface="微软雅黑" panose="020b0503020204020204" pitchFamily="34" charset="-122"/>
              <a:ea typeface="微软雅黑" panose="020b0503020204020204" pitchFamily="34" charset="-122"/>
              <a:cs typeface="微软雅黑" panose="020b0503020204020204" pitchFamily="34" charset="-122"/>
            </a:endParaRPr>
          </a:p>
          <a:p>
            <a:pPr algn="ctr" latinLnBrk="0">
              <a:lnSpc>
                <a:spcPct val="150000"/>
              </a:lnSpc>
              <a:spcBef>
                <a:spcPts val="600"/>
              </a:spcBef>
              <a:spcAft>
                <a:spcPts val="600"/>
              </a:spcAft>
            </a:pPr>
            <a:r>
              <a:rPr lang="zh-CN" altLang="en-US" sz="3200" b="0">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a:t>
            </a:r>
            <a:r>
              <a:rPr lang="en-US" altLang="zh-CN" sz="3200" b="0">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MM</a:t>
            </a:r>
            <a:r>
              <a:rPr lang="zh-CN" altLang="en-US" sz="3200" b="0">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和</a:t>
            </a:r>
            <a:r>
              <a:rPr lang="en-US" altLang="zh-CN" sz="3200" b="0">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OR</a:t>
            </a:r>
            <a:r>
              <a:rPr lang="zh-CN" altLang="en-US" sz="3200" b="0">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流程不存在裁剪）</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1774726" y="980728"/>
            <a:ext cx="8847294" cy="1569660"/>
          </a:xfrm>
          <a:prstGeom prst="rect">
            <a:avLst/>
          </a:prstGeom>
        </p:spPr>
        <p:txBody>
          <a:bodyPr wrap="none">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4800"/>
              <a:t>请大家关闭手机！</a:t>
            </a:r>
            <a:endParaRPr lang="en-US" altLang="zh-CN" sz="4800"/>
          </a:p>
          <a:p>
            <a:pPr algn="ctr"/>
            <a:r>
              <a:rPr lang="zh-CN" altLang="en-US" sz="4800"/>
              <a:t>课间会预留时间给大家打电话！</a:t>
            </a:r>
          </a:p>
        </p:txBody>
      </p:sp>
      <p:pic>
        <p:nvPicPr>
          <p:cNvPr id="8194" name="Picture 2" descr="https://p3.ssl.qhimgs1.com/sdr/400__/t012dafdf8834ed2e33.jpg"/>
          <p:cNvPicPr>
            <a:picLocks noChangeAspect="1" noChangeArrowheads="1"/>
          </p:cNvPicPr>
          <p:nvPr/>
        </p:nvPicPr>
        <p:blipFill>
          <a:blip r:embed="rId2">
            <a:extLst>
              <a:ext uri="{28A0092B-C50C-407E-A947-70E740481C1C}">
                <a14:useLocalDpi xmlns:a14="http://schemas.microsoft.com/office/drawing/2010/main" val="0"/>
              </a:ext>
            </a:extLst>
          </a:blip>
          <a:srcRect r="3820" b="6449"/>
          <a:stretch>
            <a:fillRect/>
          </a:stretch>
        </p:blipFill>
        <p:spPr bwMode="auto">
          <a:xfrm>
            <a:off x="4655046" y="2708920"/>
            <a:ext cx="2436870" cy="3564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1036507"/>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a:latin typeface="宋体" panose="02010600030101010101" pitchFamily="2" charset="-122"/>
                <a:ea typeface="宋体" panose="02010600030101010101" pitchFamily="2" charset="-122"/>
              </a:rPr>
              <a:t>IPD</a:t>
            </a:r>
            <a:r>
              <a:rPr lang="zh-CN" altLang="en-US">
                <a:latin typeface="宋体" panose="02010600030101010101" pitchFamily="2" charset="-122"/>
                <a:ea typeface="宋体" panose="02010600030101010101" pitchFamily="2" charset="-122"/>
              </a:rPr>
              <a:t>流程给人带来的困惑</a:t>
            </a:r>
          </a:p>
        </p:txBody>
      </p:sp>
      <p:sp>
        <p:nvSpPr>
          <p:cNvPr id="3" name="内容占位符 2"/>
          <p:cNvSpPr>
            <a:spLocks noGrp="1"/>
          </p:cNvSpPr>
          <p:nvPr>
            <p:ph idx="1"/>
          </p:nvPr>
        </p:nvSpPr>
        <p:spPr>
          <a:xfrm>
            <a:off x="5591150" y="1665752"/>
            <a:ext cx="6083592" cy="4197319"/>
          </a:xfrm>
        </p:spPr>
        <p:txBody>
          <a:bodyPr/>
          <a:lstStyle/>
          <a:p>
            <a:pPr>
              <a:lnSpc>
                <a:spcPct val="150000"/>
              </a:lnSpc>
            </a:pPr>
            <a:r>
              <a:rPr lang="zh-CN" altLang="en-US" sz="2000">
                <a:latin typeface="宋体" panose="02010600030101010101" pitchFamily="2" charset="-122"/>
                <a:ea typeface="宋体" panose="02010600030101010101" pitchFamily="2" charset="-122"/>
              </a:rPr>
              <a:t>我们很多是前面产品改一下的产品，还有需要走那么复杂的流程吗？</a:t>
            </a:r>
            <a:endParaRPr lang="en-US" altLang="zh-CN" sz="2000">
              <a:latin typeface="宋体" panose="02010600030101010101" pitchFamily="2" charset="-122"/>
              <a:ea typeface="宋体" panose="02010600030101010101" pitchFamily="2" charset="-122"/>
            </a:endParaRPr>
          </a:p>
          <a:p>
            <a:pPr>
              <a:lnSpc>
                <a:spcPct val="150000"/>
              </a:lnSpc>
            </a:pPr>
            <a:r>
              <a:rPr lang="zh-CN" altLang="en-US" sz="2000"/>
              <a:t>是不是想怎么裁剪就怎么裁剪啊？要我就立项和发布就完了，其他活动统统不要，浪费时间</a:t>
            </a:r>
            <a:endParaRPr lang="en-US" altLang="zh-CN" sz="2000"/>
          </a:p>
          <a:p>
            <a:pPr>
              <a:lnSpc>
                <a:spcPct val="150000"/>
              </a:lnSpc>
            </a:pPr>
            <a:r>
              <a:rPr lang="zh-CN" altLang="en-US" sz="2000">
                <a:latin typeface="宋体" panose="02010600030101010101" pitchFamily="2" charset="-122"/>
                <a:ea typeface="宋体" panose="02010600030101010101" pitchFamily="2" charset="-122"/>
              </a:rPr>
              <a:t>换个壳子或者颜色就卖的产品也需要这个</a:t>
            </a:r>
            <a:r>
              <a:rPr lang="en-US" altLang="zh-CN" sz="2000">
                <a:latin typeface="宋体" panose="02010600030101010101" pitchFamily="2" charset="-122"/>
                <a:ea typeface="宋体" panose="02010600030101010101" pitchFamily="2" charset="-122"/>
              </a:rPr>
              <a:t>IPD</a:t>
            </a:r>
            <a:r>
              <a:rPr lang="zh-CN" altLang="en-US" sz="2000">
                <a:latin typeface="宋体" panose="02010600030101010101" pitchFamily="2" charset="-122"/>
                <a:ea typeface="宋体" panose="02010600030101010101" pitchFamily="2" charset="-122"/>
              </a:rPr>
              <a:t>流程吗？</a:t>
            </a:r>
            <a:endParaRPr lang="en-US" altLang="zh-CN" sz="2000">
              <a:latin typeface="宋体" panose="02010600030101010101" pitchFamily="2" charset="-122"/>
              <a:ea typeface="宋体" panose="02010600030101010101" pitchFamily="2" charset="-122"/>
            </a:endParaRPr>
          </a:p>
          <a:p>
            <a:pPr>
              <a:lnSpc>
                <a:spcPct val="150000"/>
              </a:lnSpc>
            </a:pPr>
            <a:r>
              <a:rPr lang="zh-CN" altLang="en-US" sz="2000">
                <a:latin typeface="宋体" panose="02010600030101010101" pitchFamily="2" charset="-122"/>
                <a:ea typeface="宋体" panose="02010600030101010101" pitchFamily="2" charset="-122"/>
              </a:rPr>
              <a:t>流程裁剪的流程是啥？流程裁剪标准谁说了算？</a:t>
            </a:r>
            <a:endParaRPr lang="en-US" altLang="zh-CN" sz="2000">
              <a:solidFill>
                <a:srgbClr val="FF0000"/>
              </a:solidFill>
              <a:latin typeface="宋体" panose="02010600030101010101" pitchFamily="2" charset="-122"/>
              <a:ea typeface="宋体" panose="02010600030101010101" pitchFamily="2" charset="-122"/>
            </a:endParaRPr>
          </a:p>
          <a:p>
            <a:pPr>
              <a:lnSpc>
                <a:spcPct val="150000"/>
              </a:lnSpc>
            </a:pPr>
            <a:endParaRPr lang="zh-CN" altLang="en-US" sz="2000">
              <a:latin typeface="宋体" panose="02010600030101010101" pitchFamily="2" charset="-122"/>
              <a:ea typeface="宋体" panose="02010600030101010101" pitchFamily="2" charset="-122"/>
            </a:endParaRPr>
          </a:p>
        </p:txBody>
      </p:sp>
      <p:pic>
        <p:nvPicPr>
          <p:cNvPr id="4098" name="Picture 2" descr="http://pic2.ooopic.com/12/58/34/97bOOOPICcd_1024.jpg"/>
          <p:cNvPicPr>
            <a:picLocks noChangeAspect="1" noChangeArrowheads="1"/>
          </p:cNvPicPr>
          <p:nvPr/>
        </p:nvPicPr>
        <p:blipFill>
          <a:blip r:embed="rId2"/>
          <a:stretch>
            <a:fillRect/>
          </a:stretch>
        </p:blipFill>
        <p:spPr bwMode="auto">
          <a:xfrm>
            <a:off x="389416" y="1636751"/>
            <a:ext cx="5333306" cy="4432300"/>
          </a:xfrm>
          <a:prstGeom prst="rect">
            <a:avLst/>
          </a:prstGeom>
          <a:noFill/>
        </p:spPr>
      </p:pic>
    </p:spTree>
    <p:extLst>
      <p:ext uri="{BB962C8B-B14F-4D97-AF65-F5344CB8AC3E}">
        <p14:creationId xmlns:p14="http://schemas.microsoft.com/office/powerpoint/2010/main" val="2689087467"/>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118542" y="-31204"/>
            <a:ext cx="11881320" cy="838200"/>
          </a:xfrm>
        </p:spPr>
        <p:txBody>
          <a:bodyPr/>
          <a:lstStyle/>
          <a:p>
            <a:r>
              <a:rPr lang="zh-CN" altLang="en-US"/>
              <a:t>目录</a:t>
            </a:r>
            <a:endParaRPr lang="en-US"/>
          </a:p>
        </p:txBody>
      </p:sp>
      <p:sp>
        <p:nvSpPr>
          <p:cNvPr id="3" name="Content Placeholder 2"/>
          <p:cNvSpPr>
            <a:spLocks noGrp="1"/>
          </p:cNvSpPr>
          <p:nvPr>
            <p:ph idx="4294967295"/>
          </p:nvPr>
        </p:nvSpPr>
        <p:spPr>
          <a:xfrm>
            <a:off x="2009814" y="2083552"/>
            <a:ext cx="8866268" cy="4201252"/>
          </a:xfrm>
        </p:spPr>
        <p:txBody>
          <a:bodyPr/>
          <a:lstStyle/>
          <a:p>
            <a:pPr>
              <a:lnSpc>
                <a:spcPct val="150000"/>
              </a:lnSpc>
            </a:pPr>
            <a:r>
              <a:rPr lang="zh-CN" altLang="en-US" sz="2000" b="1"/>
              <a:t>流程裁剪的定义和作用</a:t>
            </a:r>
            <a:endParaRPr lang="en-US" altLang="zh-CN" sz="2000" b="1"/>
          </a:p>
          <a:p>
            <a:pPr>
              <a:lnSpc>
                <a:spcPct val="150000"/>
              </a:lnSpc>
            </a:pPr>
            <a:r>
              <a:rPr lang="zh-CN" altLang="en-US" sz="2000" b="1"/>
              <a:t>流程裁剪的对象</a:t>
            </a:r>
            <a:endParaRPr lang="en-US" altLang="zh-CN" sz="2000" b="1"/>
          </a:p>
          <a:p>
            <a:pPr>
              <a:lnSpc>
                <a:spcPct val="150000"/>
              </a:lnSpc>
            </a:pPr>
            <a:r>
              <a:rPr lang="zh-CN" altLang="en-US" sz="2000" b="1"/>
              <a:t>流程裁剪的一般过程</a:t>
            </a:r>
            <a:endParaRPr lang="en-US" altLang="zh-CN" sz="2000" b="1"/>
          </a:p>
          <a:p>
            <a:pPr>
              <a:lnSpc>
                <a:spcPct val="150000"/>
              </a:lnSpc>
            </a:pPr>
            <a:r>
              <a:rPr lang="zh-CN" altLang="en-US" sz="2000" b="1"/>
              <a:t>研讨：如何做好亨通集团</a:t>
            </a:r>
            <a:r>
              <a:rPr lang="en-US" altLang="zh-CN" sz="2000" b="1"/>
              <a:t>IPD</a:t>
            </a:r>
            <a:r>
              <a:rPr lang="zh-CN" altLang="en-US" sz="2000" b="1"/>
              <a:t>流程的裁剪？</a:t>
            </a:r>
            <a:endParaRPr lang="en-US" sz="2000"/>
          </a:p>
        </p:txBody>
      </p:sp>
      <p:pic>
        <p:nvPicPr>
          <p:cNvPr id="4" name="Group 4"/>
          <p:cNvPicPr>
            <a:picLocks noChangeArrowheads="1"/>
          </p:cNvPicPr>
          <p:nvPr/>
        </p:nvPicPr>
        <p:blipFill>
          <a:blip r:embed="rId3"/>
          <a:stretch>
            <a:fillRect/>
          </a:stretch>
        </p:blipFill>
        <p:spPr bwMode="auto">
          <a:xfrm>
            <a:off x="1463625" y="2204864"/>
            <a:ext cx="508118" cy="301021"/>
          </a:xfrm>
          <a:prstGeom prst="rect">
            <a:avLst/>
          </a:prstGeom>
          <a:noFill/>
          <a:ln w="9525">
            <a:noFill/>
            <a:miter lim="800000"/>
          </a:ln>
        </p:spPr>
      </p:pic>
    </p:spTree>
    <p:extLst>
      <p:ext uri="{BB962C8B-B14F-4D97-AF65-F5344CB8AC3E}">
        <p14:creationId xmlns:p14="http://schemas.microsoft.com/office/powerpoint/2010/main" val="3611084027"/>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流程裁剪工作开展不利的后果</a:t>
            </a:r>
            <a:r>
              <a:rPr lang="en-US" altLang="zh-CN"/>
              <a:t>1——</a:t>
            </a:r>
            <a:r>
              <a:rPr lang="zh-CN" altLang="en-US"/>
              <a:t>左倾</a:t>
            </a:r>
          </a:p>
        </p:txBody>
      </p:sp>
      <p:grpSp>
        <p:nvGrpSpPr>
          <p:cNvPr id="4" name="组合 41"/>
          <p:cNvGrpSpPr/>
          <p:nvPr/>
        </p:nvGrpSpPr>
        <p:grpSpPr>
          <a:xfrm>
            <a:off x="2281783" y="1816796"/>
            <a:ext cx="7767637" cy="909638"/>
            <a:chOff x="2387600" y="2228850"/>
            <a:chExt cx="5943600" cy="654050"/>
          </a:xfrm>
        </p:grpSpPr>
        <p:sp>
          <p:nvSpPr>
            <p:cNvPr id="5" name="矩形 4"/>
            <p:cNvSpPr>
              <a:spLocks noChangeArrowheads="1"/>
            </p:cNvSpPr>
            <p:nvPr/>
          </p:nvSpPr>
          <p:spPr bwMode="auto">
            <a:xfrm>
              <a:off x="4294703" y="2373814"/>
              <a:ext cx="4036497" cy="364122"/>
            </a:xfrm>
            <a:prstGeom prst="rect">
              <a:avLst/>
            </a:prstGeom>
            <a:solidFill>
              <a:schemeClr val="accent1">
                <a:lumMod val="20000"/>
                <a:lumOff val="80000"/>
              </a:schemeClr>
            </a:solidFill>
            <a:ln w="7938">
              <a:solidFill>
                <a:schemeClr val="tx1"/>
              </a:solidFill>
              <a:prstDash val="solid"/>
              <a:round/>
            </a:ln>
          </p:spPr>
          <p:txBody>
            <a:bodyPr lIns="91422" tIns="45711" rIns="91422" bIns="45711"/>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2000">
                <a:latin typeface="宋体" panose="02010600030101010101" pitchFamily="2" charset="-122"/>
              </a:endParaRPr>
            </a:p>
          </p:txBody>
        </p:sp>
        <p:sp>
          <p:nvSpPr>
            <p:cNvPr id="6" name="梯形 48"/>
            <p:cNvSpPr>
              <a:spLocks noChangeArrowheads="1"/>
            </p:cNvSpPr>
            <p:nvPr/>
          </p:nvSpPr>
          <p:spPr bwMode="auto">
            <a:xfrm rot="5400000">
              <a:off x="3014127" y="1602323"/>
              <a:ext cx="654050" cy="1907103"/>
            </a:xfrm>
            <a:custGeom>
              <a:gdLst>
                <a:gd name="T0" fmla="*/ 327025 w 654050"/>
                <a:gd name="T1" fmla="*/ 0 h 1907105"/>
                <a:gd name="T2" fmla="*/ 71357 w 654050"/>
                <a:gd name="T3" fmla="*/ 953553 h 1907105"/>
                <a:gd name="T4" fmla="*/ 327025 w 654050"/>
                <a:gd name="T5" fmla="*/ 1907105 h 1907105"/>
                <a:gd name="T6" fmla="*/ 582693 w 654050"/>
                <a:gd name="T7" fmla="*/ 953553 h 1907105"/>
                <a:gd name="T8" fmla="*/ 17694720 60000 65536"/>
                <a:gd name="T9" fmla="*/ 11796480 60000 65536"/>
                <a:gd name="T10" fmla="*/ 5898240 60000 65536"/>
                <a:gd name="T11" fmla="*/ 0 60000 65536"/>
                <a:gd name="T12" fmla="*/ 95142 w 654050"/>
                <a:gd name="T13" fmla="*/ 277420 h 1907105"/>
                <a:gd name="T14" fmla="*/ 558908 w 654050"/>
                <a:gd name="T15" fmla="*/ 1907105 h 1907105"/>
              </a:gdLst>
              <a:cxnLst>
                <a:cxn ang="T8">
                  <a:pos x="T0" y="T1"/>
                </a:cxn>
                <a:cxn ang="T9">
                  <a:pos x="T2" y="T3"/>
                </a:cxn>
                <a:cxn ang="T10">
                  <a:pos x="T4" y="T5"/>
                </a:cxn>
                <a:cxn ang="T11">
                  <a:pos x="T6" y="T7"/>
                </a:cxn>
              </a:cxnLst>
              <a:rect l="T12" t="T13" r="T14" b="T15"/>
              <a:pathLst>
                <a:path w="654050" h="1907105">
                  <a:moveTo>
                    <a:pt x="0" y="1907105"/>
                  </a:moveTo>
                  <a:lnTo>
                    <a:pt x="142714" y="0"/>
                  </a:lnTo>
                  <a:lnTo>
                    <a:pt x="511336" y="0"/>
                  </a:lnTo>
                  <a:lnTo>
                    <a:pt x="654050" y="1907105"/>
                  </a:lnTo>
                  <a:close/>
                </a:path>
              </a:pathLst>
            </a:custGeom>
            <a:solidFill>
              <a:schemeClr val="accent1">
                <a:lumMod val="20000"/>
                <a:lumOff val="80000"/>
              </a:schemeClr>
            </a:solidFill>
            <a:ln w="7938">
              <a:solidFill>
                <a:schemeClr val="tx1"/>
              </a:solidFill>
              <a:prstDash val="solid"/>
              <a:round/>
            </a:ln>
          </p:spPr>
          <p:txBody>
            <a:bodyPr lIns="91422" tIns="45711" rIns="91422" bIns="45711"/>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2000">
                <a:latin typeface="宋体" panose="02010600030101010101" pitchFamily="2" charset="-122"/>
              </a:endParaRPr>
            </a:p>
          </p:txBody>
        </p:sp>
      </p:grpSp>
      <p:cxnSp>
        <p:nvCxnSpPr>
          <p:cNvPr id="7" name="直接连接符 26"/>
          <p:cNvCxnSpPr/>
          <p:nvPr/>
        </p:nvCxnSpPr>
        <p:spPr bwMode="auto">
          <a:xfrm flipH="1">
            <a:off x="6671220" y="2018409"/>
            <a:ext cx="0" cy="506412"/>
          </a:xfrm>
          <a:prstGeom prst="line">
            <a:avLst/>
          </a:prstGeom>
          <a:ln w="3175">
            <a:solidFill>
              <a:schemeClr val="tx1">
                <a:lumMod val="95000"/>
                <a:lumOff val="5000"/>
              </a:schemeClr>
            </a:solidFill>
            <a:prstDash val="sysDot"/>
            <a:headEnd type="none" w="med" len="med"/>
            <a:tailEnd type="none" w="med" len="med"/>
          </a:ln>
        </p:spPr>
        <p:style>
          <a:lnRef idx="1">
            <a:schemeClr val="accent3"/>
          </a:lnRef>
          <a:fillRef idx="0">
            <a:schemeClr val="accent3"/>
          </a:fillRef>
          <a:effectRef idx="0">
            <a:schemeClr val="accent3"/>
          </a:effectRef>
          <a:fontRef idx="minor">
            <a:schemeClr val="tx1"/>
          </a:fontRef>
        </p:style>
      </p:cxnSp>
      <p:cxnSp>
        <p:nvCxnSpPr>
          <p:cNvPr id="9" name="直接连接符 28"/>
          <p:cNvCxnSpPr/>
          <p:nvPr/>
        </p:nvCxnSpPr>
        <p:spPr bwMode="auto">
          <a:xfrm flipH="1">
            <a:off x="7611020" y="2018409"/>
            <a:ext cx="0" cy="506412"/>
          </a:xfrm>
          <a:prstGeom prst="line">
            <a:avLst/>
          </a:prstGeom>
          <a:ln w="3175">
            <a:solidFill>
              <a:schemeClr val="tx1">
                <a:lumMod val="95000"/>
                <a:lumOff val="5000"/>
              </a:schemeClr>
            </a:solidFill>
            <a:prstDash val="sysDot"/>
            <a:headEnd type="none" w="med" len="med"/>
            <a:tailEnd type="none" w="med" len="med"/>
          </a:ln>
        </p:spPr>
        <p:style>
          <a:lnRef idx="1">
            <a:schemeClr val="accent3"/>
          </a:lnRef>
          <a:fillRef idx="0">
            <a:schemeClr val="accent3"/>
          </a:fillRef>
          <a:effectRef idx="0">
            <a:schemeClr val="accent3"/>
          </a:effectRef>
          <a:fontRef idx="minor">
            <a:schemeClr val="tx1"/>
          </a:fontRef>
        </p:style>
      </p:cxnSp>
      <p:cxnSp>
        <p:nvCxnSpPr>
          <p:cNvPr id="10" name="直接连接符 29"/>
          <p:cNvCxnSpPr/>
          <p:nvPr/>
        </p:nvCxnSpPr>
        <p:spPr bwMode="auto">
          <a:xfrm flipH="1">
            <a:off x="8236495" y="2018409"/>
            <a:ext cx="0" cy="506412"/>
          </a:xfrm>
          <a:prstGeom prst="line">
            <a:avLst/>
          </a:prstGeom>
          <a:ln w="3175">
            <a:solidFill>
              <a:schemeClr val="tx1">
                <a:lumMod val="95000"/>
                <a:lumOff val="5000"/>
              </a:schemeClr>
            </a:solidFill>
            <a:prstDash val="sysDot"/>
            <a:headEnd type="none" w="med" len="med"/>
            <a:tailEnd type="none" w="med" len="med"/>
          </a:ln>
        </p:spPr>
        <p:style>
          <a:lnRef idx="1">
            <a:schemeClr val="accent3"/>
          </a:lnRef>
          <a:fillRef idx="0">
            <a:schemeClr val="accent3"/>
          </a:fillRef>
          <a:effectRef idx="0">
            <a:schemeClr val="accent3"/>
          </a:effectRef>
          <a:fontRef idx="minor">
            <a:schemeClr val="tx1"/>
          </a:fontRef>
        </p:style>
      </p:cxnSp>
      <p:sp>
        <p:nvSpPr>
          <p:cNvPr id="11" name="TextBox 30"/>
          <p:cNvSpPr txBox="1">
            <a:spLocks noChangeArrowheads="1"/>
          </p:cNvSpPr>
          <p:nvPr/>
        </p:nvSpPr>
        <p:spPr bwMode="auto">
          <a:xfrm>
            <a:off x="2424658" y="2154934"/>
            <a:ext cx="88900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b="1" kern="1200">
                <a:solidFill>
                  <a:schemeClr val="tx1"/>
                </a:solidFill>
                <a:latin typeface="Arial"/>
                <a:ea typeface="宋体" charset="-122"/>
                <a:cs typeface="+mn-cs"/>
              </a:defRPr>
            </a:lvl1pPr>
            <a:lvl2pPr marL="742950" indent="-285750" algn="l" rtl="0" eaLnBrk="0" fontAlgn="base" hangingPunct="0">
              <a:spcBef>
                <a:spcPct val="0"/>
              </a:spcBef>
              <a:spcAft>
                <a:spcPct val="0"/>
              </a:spcAft>
              <a:defRPr b="1" kern="1200">
                <a:solidFill>
                  <a:schemeClr val="tx1"/>
                </a:solidFill>
                <a:latin typeface="Arial"/>
                <a:ea typeface="宋体" charset="-122"/>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122"/>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122"/>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9pPr>
          </a:lstStyle>
          <a:p>
            <a:pPr algn="ctr" eaLnBrk="1" hangingPunct="1"/>
            <a:r>
              <a:rPr lang="zh-CN" altLang="en-US" sz="1400">
                <a:latin typeface="宋体" panose="02010600030101010101" pitchFamily="2" charset="-122"/>
                <a:ea typeface="宋体" panose="02010600030101010101" pitchFamily="2" charset="-122"/>
              </a:rPr>
              <a:t>概念</a:t>
            </a:r>
          </a:p>
        </p:txBody>
      </p:sp>
      <p:sp>
        <p:nvSpPr>
          <p:cNvPr id="12" name="TextBox 31"/>
          <p:cNvSpPr txBox="1">
            <a:spLocks noChangeArrowheads="1"/>
          </p:cNvSpPr>
          <p:nvPr/>
        </p:nvSpPr>
        <p:spPr bwMode="auto">
          <a:xfrm>
            <a:off x="3748633" y="2154934"/>
            <a:ext cx="88900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b="1" kern="1200">
                <a:solidFill>
                  <a:schemeClr val="tx1"/>
                </a:solidFill>
                <a:latin typeface="Arial"/>
                <a:ea typeface="宋体" charset="-122"/>
                <a:cs typeface="+mn-cs"/>
              </a:defRPr>
            </a:lvl1pPr>
            <a:lvl2pPr marL="742950" indent="-285750" algn="l" rtl="0" eaLnBrk="0" fontAlgn="base" hangingPunct="0">
              <a:spcBef>
                <a:spcPct val="0"/>
              </a:spcBef>
              <a:spcAft>
                <a:spcPct val="0"/>
              </a:spcAft>
              <a:defRPr b="1" kern="1200">
                <a:solidFill>
                  <a:schemeClr val="tx1"/>
                </a:solidFill>
                <a:latin typeface="Arial"/>
                <a:ea typeface="宋体" charset="-122"/>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122"/>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122"/>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9pPr>
          </a:lstStyle>
          <a:p>
            <a:pPr algn="ctr" eaLnBrk="1" hangingPunct="1"/>
            <a:r>
              <a:rPr lang="zh-CN" altLang="en-US" sz="1400">
                <a:latin typeface="宋体" panose="02010600030101010101" pitchFamily="2" charset="-122"/>
                <a:ea typeface="宋体" panose="02010600030101010101" pitchFamily="2" charset="-122"/>
              </a:rPr>
              <a:t>计划</a:t>
            </a:r>
          </a:p>
        </p:txBody>
      </p:sp>
      <p:sp>
        <p:nvSpPr>
          <p:cNvPr id="13" name="TextBox 32"/>
          <p:cNvSpPr txBox="1">
            <a:spLocks noChangeArrowheads="1"/>
          </p:cNvSpPr>
          <p:nvPr/>
        </p:nvSpPr>
        <p:spPr bwMode="auto">
          <a:xfrm>
            <a:off x="5479008" y="2154934"/>
            <a:ext cx="88900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b="1" kern="1200">
                <a:solidFill>
                  <a:schemeClr val="tx1"/>
                </a:solidFill>
                <a:latin typeface="Arial"/>
                <a:ea typeface="宋体" charset="-122"/>
                <a:cs typeface="+mn-cs"/>
              </a:defRPr>
            </a:lvl1pPr>
            <a:lvl2pPr marL="742950" indent="-285750" algn="l" rtl="0" eaLnBrk="0" fontAlgn="base" hangingPunct="0">
              <a:spcBef>
                <a:spcPct val="0"/>
              </a:spcBef>
              <a:spcAft>
                <a:spcPct val="0"/>
              </a:spcAft>
              <a:defRPr b="1" kern="1200">
                <a:solidFill>
                  <a:schemeClr val="tx1"/>
                </a:solidFill>
                <a:latin typeface="Arial"/>
                <a:ea typeface="宋体" charset="-122"/>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122"/>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122"/>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9pPr>
          </a:lstStyle>
          <a:p>
            <a:pPr algn="ctr" eaLnBrk="1" hangingPunct="1"/>
            <a:r>
              <a:rPr lang="zh-CN" altLang="en-US" sz="1400">
                <a:latin typeface="宋体" panose="02010600030101010101" pitchFamily="2" charset="-122"/>
                <a:ea typeface="宋体" panose="02010600030101010101" pitchFamily="2" charset="-122"/>
              </a:rPr>
              <a:t>开发</a:t>
            </a:r>
          </a:p>
        </p:txBody>
      </p:sp>
      <p:sp>
        <p:nvSpPr>
          <p:cNvPr id="14" name="TextBox 33"/>
          <p:cNvSpPr txBox="1">
            <a:spLocks noChangeArrowheads="1"/>
          </p:cNvSpPr>
          <p:nvPr/>
        </p:nvSpPr>
        <p:spPr bwMode="auto">
          <a:xfrm>
            <a:off x="6785520" y="2154934"/>
            <a:ext cx="652463"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b="1" kern="1200">
                <a:solidFill>
                  <a:schemeClr val="tx1"/>
                </a:solidFill>
                <a:latin typeface="Arial"/>
                <a:ea typeface="宋体" charset="-122"/>
                <a:cs typeface="+mn-cs"/>
              </a:defRPr>
            </a:lvl1pPr>
            <a:lvl2pPr marL="742950" indent="-285750" algn="l" rtl="0" eaLnBrk="0" fontAlgn="base" hangingPunct="0">
              <a:spcBef>
                <a:spcPct val="0"/>
              </a:spcBef>
              <a:spcAft>
                <a:spcPct val="0"/>
              </a:spcAft>
              <a:defRPr b="1" kern="1200">
                <a:solidFill>
                  <a:schemeClr val="tx1"/>
                </a:solidFill>
                <a:latin typeface="Arial"/>
                <a:ea typeface="宋体" charset="-122"/>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122"/>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122"/>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9pPr>
          </a:lstStyle>
          <a:p>
            <a:pPr algn="ctr" eaLnBrk="1" hangingPunct="1"/>
            <a:r>
              <a:rPr lang="zh-CN" altLang="en-US" sz="1400">
                <a:latin typeface="宋体" panose="02010600030101010101" pitchFamily="2" charset="-122"/>
                <a:ea typeface="宋体" panose="02010600030101010101" pitchFamily="2" charset="-122"/>
              </a:rPr>
              <a:t>验证</a:t>
            </a:r>
          </a:p>
        </p:txBody>
      </p:sp>
      <p:sp>
        <p:nvSpPr>
          <p:cNvPr id="15" name="TextBox 34"/>
          <p:cNvSpPr txBox="1">
            <a:spLocks noChangeArrowheads="1"/>
          </p:cNvSpPr>
          <p:nvPr/>
        </p:nvSpPr>
        <p:spPr bwMode="auto">
          <a:xfrm>
            <a:off x="7655470" y="2154934"/>
            <a:ext cx="5540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b="1" kern="1200">
                <a:solidFill>
                  <a:schemeClr val="tx1"/>
                </a:solidFill>
                <a:latin typeface="Arial"/>
                <a:ea typeface="宋体" charset="-122"/>
                <a:cs typeface="+mn-cs"/>
              </a:defRPr>
            </a:lvl1pPr>
            <a:lvl2pPr marL="742950" indent="-285750" algn="l" rtl="0" eaLnBrk="0" fontAlgn="base" hangingPunct="0">
              <a:spcBef>
                <a:spcPct val="0"/>
              </a:spcBef>
              <a:spcAft>
                <a:spcPct val="0"/>
              </a:spcAft>
              <a:defRPr b="1" kern="1200">
                <a:solidFill>
                  <a:schemeClr val="tx1"/>
                </a:solidFill>
                <a:latin typeface="Arial"/>
                <a:ea typeface="宋体" charset="-122"/>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122"/>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122"/>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9pPr>
          </a:lstStyle>
          <a:p>
            <a:pPr algn="ctr" eaLnBrk="1" hangingPunct="1"/>
            <a:r>
              <a:rPr lang="zh-CN" altLang="en-US" sz="1400">
                <a:latin typeface="宋体" panose="02010600030101010101" pitchFamily="2" charset="-122"/>
                <a:ea typeface="宋体" panose="02010600030101010101" pitchFamily="2" charset="-122"/>
              </a:rPr>
              <a:t>发布</a:t>
            </a:r>
          </a:p>
        </p:txBody>
      </p:sp>
      <p:sp>
        <p:nvSpPr>
          <p:cNvPr id="16" name="TextBox 35"/>
          <p:cNvSpPr txBox="1">
            <a:spLocks noChangeArrowheads="1"/>
          </p:cNvSpPr>
          <p:nvPr/>
        </p:nvSpPr>
        <p:spPr bwMode="auto">
          <a:xfrm>
            <a:off x="8601620" y="2154934"/>
            <a:ext cx="96202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b="1" kern="1200">
                <a:solidFill>
                  <a:schemeClr val="tx1"/>
                </a:solidFill>
                <a:latin typeface="Arial"/>
                <a:ea typeface="宋体" charset="-122"/>
                <a:cs typeface="+mn-cs"/>
              </a:defRPr>
            </a:lvl1pPr>
            <a:lvl2pPr marL="742950" indent="-285750" algn="l" rtl="0" eaLnBrk="0" fontAlgn="base" hangingPunct="0">
              <a:spcBef>
                <a:spcPct val="0"/>
              </a:spcBef>
              <a:spcAft>
                <a:spcPct val="0"/>
              </a:spcAft>
              <a:defRPr b="1" kern="1200">
                <a:solidFill>
                  <a:schemeClr val="tx1"/>
                </a:solidFill>
                <a:latin typeface="Arial"/>
                <a:ea typeface="宋体" charset="-122"/>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122"/>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122"/>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9pPr>
          </a:lstStyle>
          <a:p>
            <a:pPr algn="ctr" eaLnBrk="1" hangingPunct="1"/>
            <a:r>
              <a:rPr lang="zh-CN" altLang="en-US" sz="1400">
                <a:latin typeface="宋体" panose="02010600030101010101" pitchFamily="2" charset="-122"/>
                <a:ea typeface="宋体" panose="02010600030101010101" pitchFamily="2" charset="-122"/>
              </a:rPr>
              <a:t>生命周期</a:t>
            </a:r>
          </a:p>
        </p:txBody>
      </p:sp>
      <p:sp>
        <p:nvSpPr>
          <p:cNvPr id="17" name="AutoShape 83"/>
          <p:cNvSpPr>
            <a:spLocks noChangeArrowheads="1"/>
          </p:cNvSpPr>
          <p:nvPr/>
        </p:nvSpPr>
        <p:spPr bwMode="auto">
          <a:xfrm rot="10800000">
            <a:off x="3427958" y="1672334"/>
            <a:ext cx="176212" cy="225425"/>
          </a:xfrm>
          <a:prstGeom prst="triangle">
            <a:avLst>
              <a:gd name="adj" fmla="val 50000"/>
            </a:avLst>
          </a:prstGeom>
          <a:solidFill>
            <a:srgbClr val="AC0000"/>
          </a:solidFill>
          <a:ln>
            <a:noFill/>
          </a:ln>
          <a:extLst>
            <a:ext uri="{91240B29-F687-4F45-9708-019B960494DF}">
              <a14:hiddenLine xmlns:a14="http://schemas.microsoft.com/office/drawing/2010/main" w="9525">
                <a:solidFill>
                  <a:srgbClr val="000000"/>
                </a:solidFill>
                <a:miter lim="800000"/>
                <a:headEnd/>
                <a:tailEnd type="none" w="sm" len="med"/>
              </a14:hiddenLine>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2000">
              <a:latin typeface="宋体" panose="02010600030101010101" pitchFamily="2" charset="-122"/>
            </a:endParaRPr>
          </a:p>
        </p:txBody>
      </p:sp>
      <p:sp>
        <p:nvSpPr>
          <p:cNvPr id="18" name="Text Box 84"/>
          <p:cNvSpPr txBox="1">
            <a:spLocks noChangeArrowheads="1"/>
          </p:cNvSpPr>
          <p:nvPr/>
        </p:nvSpPr>
        <p:spPr bwMode="auto">
          <a:xfrm>
            <a:off x="3070870" y="1259584"/>
            <a:ext cx="8588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med"/>
              </a14:hiddenLine>
            </a:ext>
          </a:extLst>
        </p:spPr>
        <p:txBody>
          <a:bodyPr>
            <a:spAutoFit/>
          </a:bodyPr>
          <a:lstStyle>
            <a:defPPr>
              <a:defRPr lang="en-US"/>
            </a:defPPr>
            <a:lvl1pPr algn="l" rtl="0" eaLnBrk="0" fontAlgn="base" hangingPunct="0">
              <a:spcBef>
                <a:spcPct val="0"/>
              </a:spcBef>
              <a:spcAft>
                <a:spcPct val="0"/>
              </a:spcAft>
              <a:defRPr b="1" kern="1200">
                <a:solidFill>
                  <a:schemeClr val="tx1"/>
                </a:solidFill>
                <a:latin typeface="Arial"/>
                <a:ea typeface="宋体" charset="-122"/>
                <a:cs typeface="+mn-cs"/>
              </a:defRPr>
            </a:lvl1pPr>
            <a:lvl2pPr marL="742950" indent="-285750" algn="l" rtl="0" eaLnBrk="0" fontAlgn="base" hangingPunct="0">
              <a:spcBef>
                <a:spcPct val="0"/>
              </a:spcBef>
              <a:spcAft>
                <a:spcPct val="0"/>
              </a:spcAft>
              <a:defRPr b="1" kern="1200">
                <a:solidFill>
                  <a:schemeClr val="tx1"/>
                </a:solidFill>
                <a:latin typeface="Arial"/>
                <a:ea typeface="宋体" charset="-122"/>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122"/>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122"/>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9pPr>
          </a:lstStyle>
          <a:p>
            <a:pPr algn="ctr" eaLnBrk="1" hangingPunct="1"/>
            <a:r>
              <a:rPr lang="en-US" altLang="zh-CN" sz="1400">
                <a:latin typeface="宋体" panose="02010600030101010101" pitchFamily="2" charset="-122"/>
                <a:ea typeface="宋体" panose="02010600030101010101" pitchFamily="2" charset="-122"/>
              </a:rPr>
              <a:t>CDCP</a:t>
            </a:r>
            <a:endParaRPr lang="zh-CN" altLang="en-US" sz="1400">
              <a:latin typeface="宋体" panose="02010600030101010101" pitchFamily="2" charset="-122"/>
              <a:ea typeface="宋体" panose="02010600030101010101" pitchFamily="2" charset="-122"/>
            </a:endParaRPr>
          </a:p>
        </p:txBody>
      </p:sp>
      <p:sp>
        <p:nvSpPr>
          <p:cNvPr id="19" name="AutoShape 85"/>
          <p:cNvSpPr>
            <a:spLocks noChangeArrowheads="1"/>
          </p:cNvSpPr>
          <p:nvPr/>
        </p:nvSpPr>
        <p:spPr bwMode="auto">
          <a:xfrm rot="10800000">
            <a:off x="4645570" y="1743771"/>
            <a:ext cx="176213" cy="225425"/>
          </a:xfrm>
          <a:prstGeom prst="triangle">
            <a:avLst>
              <a:gd name="adj" fmla="val 50000"/>
            </a:avLst>
          </a:prstGeom>
          <a:solidFill>
            <a:srgbClr val="AC0000"/>
          </a:solidFill>
          <a:ln>
            <a:noFill/>
          </a:ln>
          <a:extLst>
            <a:ext uri="{91240B29-F687-4F45-9708-019B960494DF}">
              <a14:hiddenLine xmlns:a14="http://schemas.microsoft.com/office/drawing/2010/main" w="9525">
                <a:solidFill>
                  <a:srgbClr val="000000"/>
                </a:solidFill>
                <a:miter lim="800000"/>
                <a:headEnd/>
                <a:tailEnd type="none" w="sm" len="med"/>
              </a14:hiddenLine>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2000">
              <a:latin typeface="宋体" panose="02010600030101010101" pitchFamily="2" charset="-122"/>
            </a:endParaRPr>
          </a:p>
        </p:txBody>
      </p:sp>
      <p:sp>
        <p:nvSpPr>
          <p:cNvPr id="20" name="Text Box 86"/>
          <p:cNvSpPr txBox="1">
            <a:spLocks noChangeArrowheads="1"/>
          </p:cNvSpPr>
          <p:nvPr/>
        </p:nvSpPr>
        <p:spPr bwMode="auto">
          <a:xfrm>
            <a:off x="4295006" y="1259584"/>
            <a:ext cx="8588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med"/>
              </a14:hiddenLine>
            </a:ext>
          </a:extLst>
        </p:spPr>
        <p:txBody>
          <a:bodyPr>
            <a:spAutoFit/>
          </a:bodyPr>
          <a:lstStyle>
            <a:defPPr>
              <a:defRPr lang="en-US"/>
            </a:defPPr>
            <a:lvl1pPr algn="l" rtl="0" eaLnBrk="0" fontAlgn="base" hangingPunct="0">
              <a:spcBef>
                <a:spcPct val="0"/>
              </a:spcBef>
              <a:spcAft>
                <a:spcPct val="0"/>
              </a:spcAft>
              <a:defRPr b="1" kern="1200">
                <a:solidFill>
                  <a:schemeClr val="tx1"/>
                </a:solidFill>
                <a:latin typeface="Arial"/>
                <a:ea typeface="宋体" charset="-122"/>
                <a:cs typeface="+mn-cs"/>
              </a:defRPr>
            </a:lvl1pPr>
            <a:lvl2pPr marL="742950" indent="-285750" algn="l" rtl="0" eaLnBrk="0" fontAlgn="base" hangingPunct="0">
              <a:spcBef>
                <a:spcPct val="0"/>
              </a:spcBef>
              <a:spcAft>
                <a:spcPct val="0"/>
              </a:spcAft>
              <a:defRPr b="1" kern="1200">
                <a:solidFill>
                  <a:schemeClr val="tx1"/>
                </a:solidFill>
                <a:latin typeface="Arial"/>
                <a:ea typeface="宋体" charset="-122"/>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122"/>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122"/>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9pPr>
          </a:lstStyle>
          <a:p>
            <a:pPr algn="ctr" eaLnBrk="1" hangingPunct="1"/>
            <a:r>
              <a:rPr lang="en-US" altLang="zh-CN" sz="1400">
                <a:latin typeface="宋体" panose="02010600030101010101" pitchFamily="2" charset="-122"/>
                <a:ea typeface="宋体" panose="02010600030101010101" pitchFamily="2" charset="-122"/>
              </a:rPr>
              <a:t>PDCP</a:t>
            </a:r>
            <a:endParaRPr lang="zh-CN" altLang="en-US" sz="1400">
              <a:latin typeface="宋体" panose="02010600030101010101" pitchFamily="2" charset="-122"/>
              <a:ea typeface="宋体" panose="02010600030101010101" pitchFamily="2" charset="-122"/>
            </a:endParaRPr>
          </a:p>
        </p:txBody>
      </p:sp>
      <p:sp>
        <p:nvSpPr>
          <p:cNvPr id="21" name="AutoShape 87"/>
          <p:cNvSpPr>
            <a:spLocks noChangeArrowheads="1"/>
          </p:cNvSpPr>
          <p:nvPr/>
        </p:nvSpPr>
        <p:spPr bwMode="auto">
          <a:xfrm rot="10800000">
            <a:off x="7523708" y="1780284"/>
            <a:ext cx="176212" cy="225425"/>
          </a:xfrm>
          <a:prstGeom prst="triangle">
            <a:avLst>
              <a:gd name="adj" fmla="val 50000"/>
            </a:avLst>
          </a:prstGeom>
          <a:solidFill>
            <a:srgbClr val="AC0000"/>
          </a:solidFill>
          <a:ln>
            <a:noFill/>
          </a:ln>
          <a:extLst>
            <a:ext uri="{91240B29-F687-4F45-9708-019B960494DF}">
              <a14:hiddenLine xmlns:a14="http://schemas.microsoft.com/office/drawing/2010/main" w="9525">
                <a:solidFill>
                  <a:srgbClr val="000000"/>
                </a:solidFill>
                <a:miter lim="800000"/>
                <a:headEnd/>
                <a:tailEnd type="none" w="sm" len="med"/>
              </a14:hiddenLine>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2000">
              <a:latin typeface="宋体" panose="02010600030101010101" pitchFamily="2" charset="-122"/>
            </a:endParaRPr>
          </a:p>
        </p:txBody>
      </p:sp>
      <p:sp>
        <p:nvSpPr>
          <p:cNvPr id="22" name="Text Box 88"/>
          <p:cNvSpPr txBox="1">
            <a:spLocks noChangeArrowheads="1"/>
          </p:cNvSpPr>
          <p:nvPr/>
        </p:nvSpPr>
        <p:spPr bwMode="auto">
          <a:xfrm>
            <a:off x="7237734" y="1235771"/>
            <a:ext cx="80168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med"/>
              </a14:hiddenLine>
            </a:ext>
          </a:extLst>
        </p:spPr>
        <p:txBody>
          <a:bodyPr>
            <a:spAutoFit/>
          </a:bodyPr>
          <a:lstStyle>
            <a:defPPr>
              <a:defRPr lang="en-US"/>
            </a:defPPr>
            <a:lvl1pPr algn="l" rtl="0" eaLnBrk="0" fontAlgn="base" hangingPunct="0">
              <a:spcBef>
                <a:spcPct val="0"/>
              </a:spcBef>
              <a:spcAft>
                <a:spcPct val="0"/>
              </a:spcAft>
              <a:defRPr b="1" kern="1200">
                <a:solidFill>
                  <a:schemeClr val="tx1"/>
                </a:solidFill>
                <a:latin typeface="Arial"/>
                <a:ea typeface="宋体" charset="-122"/>
                <a:cs typeface="+mn-cs"/>
              </a:defRPr>
            </a:lvl1pPr>
            <a:lvl2pPr marL="742950" indent="-285750" algn="l" rtl="0" eaLnBrk="0" fontAlgn="base" hangingPunct="0">
              <a:spcBef>
                <a:spcPct val="0"/>
              </a:spcBef>
              <a:spcAft>
                <a:spcPct val="0"/>
              </a:spcAft>
              <a:defRPr b="1" kern="1200">
                <a:solidFill>
                  <a:schemeClr val="tx1"/>
                </a:solidFill>
                <a:latin typeface="Arial"/>
                <a:ea typeface="宋体" charset="-122"/>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122"/>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122"/>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9pPr>
          </a:lstStyle>
          <a:p>
            <a:pPr algn="ctr" eaLnBrk="1" hangingPunct="1"/>
            <a:r>
              <a:rPr lang="en-US" altLang="zh-CN" sz="1400">
                <a:latin typeface="宋体" panose="02010600030101010101" pitchFamily="2" charset="-122"/>
                <a:ea typeface="宋体" panose="02010600030101010101" pitchFamily="2" charset="-122"/>
              </a:rPr>
              <a:t>ADCP</a:t>
            </a:r>
            <a:endParaRPr lang="zh-CN" altLang="en-US" sz="1400">
              <a:latin typeface="宋体" panose="02010600030101010101" pitchFamily="2" charset="-122"/>
              <a:ea typeface="宋体" panose="02010600030101010101" pitchFamily="2" charset="-122"/>
            </a:endParaRPr>
          </a:p>
        </p:txBody>
      </p:sp>
      <p:sp>
        <p:nvSpPr>
          <p:cNvPr id="23" name="Text Box 89"/>
          <p:cNvSpPr txBox="1">
            <a:spLocks noChangeArrowheads="1"/>
          </p:cNvSpPr>
          <p:nvPr/>
        </p:nvSpPr>
        <p:spPr bwMode="auto">
          <a:xfrm>
            <a:off x="7961858" y="1234184"/>
            <a:ext cx="49530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med"/>
              </a14:hiddenLine>
            </a:ext>
          </a:extLst>
        </p:spPr>
        <p:txBody>
          <a:bodyPr>
            <a:spAutoFit/>
          </a:bodyPr>
          <a:lstStyle>
            <a:defPPr>
              <a:defRPr lang="en-US"/>
            </a:defPPr>
            <a:lvl1pPr algn="l" rtl="0" eaLnBrk="0" fontAlgn="base" hangingPunct="0">
              <a:spcBef>
                <a:spcPct val="0"/>
              </a:spcBef>
              <a:spcAft>
                <a:spcPct val="0"/>
              </a:spcAft>
              <a:defRPr b="1" kern="1200">
                <a:solidFill>
                  <a:schemeClr val="tx1"/>
                </a:solidFill>
                <a:latin typeface="Arial"/>
                <a:ea typeface="宋体" charset="-122"/>
                <a:cs typeface="+mn-cs"/>
              </a:defRPr>
            </a:lvl1pPr>
            <a:lvl2pPr marL="742950" indent="-285750" algn="l" rtl="0" eaLnBrk="0" fontAlgn="base" hangingPunct="0">
              <a:spcBef>
                <a:spcPct val="0"/>
              </a:spcBef>
              <a:spcAft>
                <a:spcPct val="0"/>
              </a:spcAft>
              <a:defRPr b="1" kern="1200">
                <a:solidFill>
                  <a:schemeClr val="tx1"/>
                </a:solidFill>
                <a:latin typeface="Arial"/>
                <a:ea typeface="宋体" charset="-122"/>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122"/>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122"/>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9pPr>
          </a:lstStyle>
          <a:p>
            <a:pPr algn="ctr" eaLnBrk="1" hangingPunct="1"/>
            <a:r>
              <a:rPr lang="en-US" altLang="zh-CN" sz="1400">
                <a:latin typeface="宋体" panose="02010600030101010101" pitchFamily="2" charset="-122"/>
                <a:ea typeface="宋体" panose="02010600030101010101" pitchFamily="2" charset="-122"/>
              </a:rPr>
              <a:t>GA</a:t>
            </a:r>
          </a:p>
        </p:txBody>
      </p:sp>
      <p:sp>
        <p:nvSpPr>
          <p:cNvPr id="24" name="Oval 90"/>
          <p:cNvSpPr>
            <a:spLocks noChangeArrowheads="1"/>
          </p:cNvSpPr>
          <p:nvPr/>
        </p:nvSpPr>
        <p:spPr bwMode="auto">
          <a:xfrm>
            <a:off x="8125370" y="1819971"/>
            <a:ext cx="169863" cy="169863"/>
          </a:xfrm>
          <a:prstGeom prst="ellipse">
            <a:avLst/>
          </a:prstGeom>
          <a:solidFill>
            <a:srgbClr val="AC0000"/>
          </a:solidFill>
          <a:ln>
            <a:noFill/>
          </a:ln>
          <a:extLst>
            <a:ext uri="{91240B29-F687-4F45-9708-019B960494DF}">
              <a14:hiddenLine xmlns:a14="http://schemas.microsoft.com/office/drawing/2010/main" w="9525">
                <a:solidFill>
                  <a:srgbClr val="000000"/>
                </a:solidFill>
                <a:round/>
                <a:headEnd/>
                <a:tailEnd type="none" w="sm" len="med"/>
              </a14:hiddenLine>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2000">
              <a:latin typeface="宋体" panose="02010600030101010101" pitchFamily="2" charset="-122"/>
            </a:endParaRPr>
          </a:p>
        </p:txBody>
      </p:sp>
      <p:sp>
        <p:nvSpPr>
          <p:cNvPr id="25" name="AutoShape 91"/>
          <p:cNvSpPr>
            <a:spLocks noChangeArrowheads="1"/>
          </p:cNvSpPr>
          <p:nvPr/>
        </p:nvSpPr>
        <p:spPr bwMode="auto">
          <a:xfrm rot="10800000">
            <a:off x="9857333" y="1765996"/>
            <a:ext cx="176212" cy="225425"/>
          </a:xfrm>
          <a:prstGeom prst="triangle">
            <a:avLst>
              <a:gd name="adj" fmla="val 50000"/>
            </a:avLst>
          </a:prstGeom>
          <a:solidFill>
            <a:srgbClr val="AC0000"/>
          </a:solidFill>
          <a:ln>
            <a:noFill/>
          </a:ln>
          <a:extLst>
            <a:ext uri="{91240B29-F687-4F45-9708-019B960494DF}">
              <a14:hiddenLine xmlns:a14="http://schemas.microsoft.com/office/drawing/2010/main" w="9525">
                <a:solidFill>
                  <a:srgbClr val="000000"/>
                </a:solidFill>
                <a:miter lim="800000"/>
                <a:headEnd/>
                <a:tailEnd type="none" w="sm" len="med"/>
              </a14:hiddenLine>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2000">
              <a:latin typeface="宋体" panose="02010600030101010101" pitchFamily="2" charset="-122"/>
            </a:endParaRPr>
          </a:p>
        </p:txBody>
      </p:sp>
      <p:sp>
        <p:nvSpPr>
          <p:cNvPr id="26" name="Text Box 92"/>
          <p:cNvSpPr txBox="1">
            <a:spLocks noChangeArrowheads="1"/>
          </p:cNvSpPr>
          <p:nvPr/>
        </p:nvSpPr>
        <p:spPr bwMode="auto">
          <a:xfrm>
            <a:off x="9516020" y="1259584"/>
            <a:ext cx="8588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med"/>
              </a14:hiddenLine>
            </a:ext>
          </a:extLst>
        </p:spPr>
        <p:txBody>
          <a:bodyPr>
            <a:spAutoFit/>
          </a:bodyPr>
          <a:lstStyle>
            <a:defPPr>
              <a:defRPr lang="en-US"/>
            </a:defPPr>
            <a:lvl1pPr algn="l" rtl="0" eaLnBrk="0" fontAlgn="base" hangingPunct="0">
              <a:spcBef>
                <a:spcPct val="0"/>
              </a:spcBef>
              <a:spcAft>
                <a:spcPct val="0"/>
              </a:spcAft>
              <a:defRPr b="1" kern="1200">
                <a:solidFill>
                  <a:schemeClr val="tx1"/>
                </a:solidFill>
                <a:latin typeface="Arial"/>
                <a:ea typeface="宋体" charset="-122"/>
                <a:cs typeface="+mn-cs"/>
              </a:defRPr>
            </a:lvl1pPr>
            <a:lvl2pPr marL="742950" indent="-285750" algn="l" rtl="0" eaLnBrk="0" fontAlgn="base" hangingPunct="0">
              <a:spcBef>
                <a:spcPct val="0"/>
              </a:spcBef>
              <a:spcAft>
                <a:spcPct val="0"/>
              </a:spcAft>
              <a:defRPr b="1" kern="1200">
                <a:solidFill>
                  <a:schemeClr val="tx1"/>
                </a:solidFill>
                <a:latin typeface="Arial"/>
                <a:ea typeface="宋体" charset="-122"/>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122"/>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122"/>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9pPr>
          </a:lstStyle>
          <a:p>
            <a:pPr algn="ctr" eaLnBrk="1" hangingPunct="1"/>
            <a:r>
              <a:rPr lang="en-US" altLang="zh-CN" sz="1400">
                <a:latin typeface="宋体" panose="02010600030101010101" pitchFamily="2" charset="-122"/>
                <a:ea typeface="宋体" panose="02010600030101010101" pitchFamily="2" charset="-122"/>
              </a:rPr>
              <a:t>LDCP</a:t>
            </a:r>
            <a:endParaRPr lang="zh-CN" altLang="en-US" sz="1400">
              <a:latin typeface="宋体" panose="02010600030101010101" pitchFamily="2" charset="-122"/>
              <a:ea typeface="宋体" panose="02010600030101010101" pitchFamily="2" charset="-122"/>
            </a:endParaRPr>
          </a:p>
        </p:txBody>
      </p:sp>
      <p:sp>
        <p:nvSpPr>
          <p:cNvPr id="27" name="AutoShape 83"/>
          <p:cNvSpPr>
            <a:spLocks noChangeArrowheads="1"/>
          </p:cNvSpPr>
          <p:nvPr/>
        </p:nvSpPr>
        <p:spPr bwMode="auto">
          <a:xfrm rot="10800000">
            <a:off x="2196058" y="1534221"/>
            <a:ext cx="176212" cy="225425"/>
          </a:xfrm>
          <a:prstGeom prst="triangle">
            <a:avLst>
              <a:gd name="adj" fmla="val 50000"/>
            </a:avLst>
          </a:prstGeom>
          <a:solidFill>
            <a:srgbClr val="AC0000"/>
          </a:solidFill>
          <a:ln>
            <a:noFill/>
          </a:ln>
          <a:extLst>
            <a:ext uri="{91240B29-F687-4F45-9708-019B960494DF}">
              <a14:hiddenLine xmlns:a14="http://schemas.microsoft.com/office/drawing/2010/main" w="9525">
                <a:solidFill>
                  <a:srgbClr val="000000"/>
                </a:solidFill>
                <a:miter lim="800000"/>
                <a:headEnd/>
                <a:tailEnd type="none" w="sm" len="med"/>
              </a14:hiddenLine>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2000">
              <a:latin typeface="宋体" panose="02010600030101010101" pitchFamily="2" charset="-122"/>
            </a:endParaRPr>
          </a:p>
        </p:txBody>
      </p:sp>
      <p:sp>
        <p:nvSpPr>
          <p:cNvPr id="28" name="Text Box 84"/>
          <p:cNvSpPr txBox="1">
            <a:spLocks noChangeArrowheads="1"/>
          </p:cNvSpPr>
          <p:nvPr/>
        </p:nvSpPr>
        <p:spPr bwMode="auto">
          <a:xfrm>
            <a:off x="1622970" y="1226444"/>
            <a:ext cx="1322387"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med"/>
              </a14:hiddenLine>
            </a:ext>
          </a:extLst>
        </p:spPr>
        <p:txBody>
          <a:bodyPr wrap="square">
            <a:spAutoFit/>
          </a:bodyPr>
          <a:lstStyle>
            <a:defPPr>
              <a:defRPr lang="en-US"/>
            </a:defPPr>
            <a:lvl1pPr algn="l" rtl="0" eaLnBrk="0" fontAlgn="base" hangingPunct="0">
              <a:spcBef>
                <a:spcPct val="0"/>
              </a:spcBef>
              <a:spcAft>
                <a:spcPct val="0"/>
              </a:spcAft>
              <a:defRPr b="1" kern="1200">
                <a:solidFill>
                  <a:schemeClr val="tx1"/>
                </a:solidFill>
                <a:latin typeface="Arial"/>
                <a:ea typeface="宋体" charset="-122"/>
                <a:cs typeface="+mn-cs"/>
              </a:defRPr>
            </a:lvl1pPr>
            <a:lvl2pPr marL="742950" indent="-285750" algn="l" rtl="0" eaLnBrk="0" fontAlgn="base" hangingPunct="0">
              <a:spcBef>
                <a:spcPct val="0"/>
              </a:spcBef>
              <a:spcAft>
                <a:spcPct val="0"/>
              </a:spcAft>
              <a:defRPr b="1" kern="1200">
                <a:solidFill>
                  <a:schemeClr val="tx1"/>
                </a:solidFill>
                <a:latin typeface="Arial"/>
                <a:ea typeface="宋体" charset="-122"/>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122"/>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122"/>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9pPr>
          </a:lstStyle>
          <a:p>
            <a:pPr algn="ctr" eaLnBrk="1" hangingPunct="1"/>
            <a:r>
              <a:rPr lang="en-US" altLang="zh-CN" sz="1400">
                <a:latin typeface="宋体" panose="02010600030101010101" pitchFamily="2" charset="-122"/>
                <a:ea typeface="宋体" panose="02010600030101010101" pitchFamily="2" charset="-122"/>
              </a:rPr>
              <a:t>Charter DCP</a:t>
            </a:r>
            <a:endParaRPr lang="zh-CN" altLang="en-US" sz="1400">
              <a:latin typeface="宋体" panose="02010600030101010101" pitchFamily="2" charset="-122"/>
              <a:ea typeface="宋体" panose="02010600030101010101" pitchFamily="2" charset="-122"/>
            </a:endParaRPr>
          </a:p>
        </p:txBody>
      </p:sp>
      <p:sp>
        <p:nvSpPr>
          <p:cNvPr id="29" name="Text Box 84"/>
          <p:cNvSpPr txBox="1">
            <a:spLocks noChangeArrowheads="1"/>
          </p:cNvSpPr>
          <p:nvPr/>
        </p:nvSpPr>
        <p:spPr bwMode="auto">
          <a:xfrm>
            <a:off x="3040608" y="2739134"/>
            <a:ext cx="617537"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med"/>
              </a14:hiddenLine>
            </a:ext>
          </a:extLst>
        </p:spPr>
        <p:txBody>
          <a:bodyPr>
            <a:spAutoFit/>
          </a:bodyPr>
          <a:lstStyle>
            <a:defPPr>
              <a:defRPr lang="en-US"/>
            </a:defPPr>
            <a:lvl1pPr algn="l" rtl="0" eaLnBrk="0" fontAlgn="base" hangingPunct="0">
              <a:spcBef>
                <a:spcPct val="0"/>
              </a:spcBef>
              <a:spcAft>
                <a:spcPct val="0"/>
              </a:spcAft>
              <a:defRPr b="1" kern="1200">
                <a:solidFill>
                  <a:schemeClr val="tx1"/>
                </a:solidFill>
                <a:latin typeface="Arial"/>
                <a:ea typeface="宋体" charset="-122"/>
                <a:cs typeface="+mn-cs"/>
              </a:defRPr>
            </a:lvl1pPr>
            <a:lvl2pPr marL="742950" indent="-285750" algn="l" rtl="0" eaLnBrk="0" fontAlgn="base" hangingPunct="0">
              <a:spcBef>
                <a:spcPct val="0"/>
              </a:spcBef>
              <a:spcAft>
                <a:spcPct val="0"/>
              </a:spcAft>
              <a:defRPr b="1" kern="1200">
                <a:solidFill>
                  <a:schemeClr val="tx1"/>
                </a:solidFill>
                <a:latin typeface="Arial"/>
                <a:ea typeface="宋体" charset="-122"/>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122"/>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122"/>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9pPr>
          </a:lstStyle>
          <a:p>
            <a:pPr algn="ctr" eaLnBrk="1" hangingPunct="1"/>
            <a:r>
              <a:rPr lang="en-US" altLang="zh-CN" sz="1400">
                <a:latin typeface="宋体" panose="02010600030101010101" pitchFamily="2" charset="-122"/>
                <a:ea typeface="宋体" panose="02010600030101010101" pitchFamily="2" charset="-122"/>
              </a:rPr>
              <a:t>TR1</a:t>
            </a:r>
            <a:endParaRPr lang="zh-CN" altLang="en-US" sz="1400">
              <a:latin typeface="宋体" panose="02010600030101010101" pitchFamily="2" charset="-122"/>
              <a:ea typeface="宋体" panose="02010600030101010101" pitchFamily="2" charset="-122"/>
            </a:endParaRPr>
          </a:p>
        </p:txBody>
      </p:sp>
      <p:sp>
        <p:nvSpPr>
          <p:cNvPr id="30" name="Text Box 84"/>
          <p:cNvSpPr txBox="1">
            <a:spLocks noChangeArrowheads="1"/>
          </p:cNvSpPr>
          <p:nvPr/>
        </p:nvSpPr>
        <p:spPr bwMode="auto">
          <a:xfrm>
            <a:off x="4228058" y="2702621"/>
            <a:ext cx="617537"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med"/>
              </a14:hiddenLine>
            </a:ext>
          </a:extLst>
        </p:spPr>
        <p:txBody>
          <a:bodyPr>
            <a:spAutoFit/>
          </a:bodyPr>
          <a:lstStyle>
            <a:defPPr>
              <a:defRPr lang="en-US"/>
            </a:defPPr>
            <a:lvl1pPr algn="l" rtl="0" eaLnBrk="0" fontAlgn="base" hangingPunct="0">
              <a:spcBef>
                <a:spcPct val="0"/>
              </a:spcBef>
              <a:spcAft>
                <a:spcPct val="0"/>
              </a:spcAft>
              <a:defRPr b="1" kern="1200">
                <a:solidFill>
                  <a:schemeClr val="tx1"/>
                </a:solidFill>
                <a:latin typeface="Arial"/>
                <a:ea typeface="宋体" charset="-122"/>
                <a:cs typeface="+mn-cs"/>
              </a:defRPr>
            </a:lvl1pPr>
            <a:lvl2pPr marL="742950" indent="-285750" algn="l" rtl="0" eaLnBrk="0" fontAlgn="base" hangingPunct="0">
              <a:spcBef>
                <a:spcPct val="0"/>
              </a:spcBef>
              <a:spcAft>
                <a:spcPct val="0"/>
              </a:spcAft>
              <a:defRPr b="1" kern="1200">
                <a:solidFill>
                  <a:schemeClr val="tx1"/>
                </a:solidFill>
                <a:latin typeface="Arial"/>
                <a:ea typeface="宋体" charset="-122"/>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122"/>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122"/>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9pPr>
          </a:lstStyle>
          <a:p>
            <a:pPr algn="ctr" eaLnBrk="1" hangingPunct="1"/>
            <a:r>
              <a:rPr lang="en-US" altLang="zh-CN" sz="1400">
                <a:latin typeface="宋体" panose="02010600030101010101" pitchFamily="2" charset="-122"/>
                <a:ea typeface="宋体" panose="02010600030101010101" pitchFamily="2" charset="-122"/>
              </a:rPr>
              <a:t>TR2</a:t>
            </a:r>
            <a:endParaRPr lang="zh-CN" altLang="en-US" sz="1400">
              <a:latin typeface="宋体" panose="02010600030101010101" pitchFamily="2" charset="-122"/>
              <a:ea typeface="宋体" panose="02010600030101010101" pitchFamily="2" charset="-122"/>
            </a:endParaRPr>
          </a:p>
        </p:txBody>
      </p:sp>
      <p:sp>
        <p:nvSpPr>
          <p:cNvPr id="31" name="Text Box 84"/>
          <p:cNvSpPr txBox="1">
            <a:spLocks noChangeArrowheads="1"/>
          </p:cNvSpPr>
          <p:nvPr/>
        </p:nvSpPr>
        <p:spPr bwMode="auto">
          <a:xfrm>
            <a:off x="5429795" y="2702621"/>
            <a:ext cx="6175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med"/>
              </a14:hiddenLine>
            </a:ext>
          </a:extLst>
        </p:spPr>
        <p:txBody>
          <a:bodyPr>
            <a:spAutoFit/>
          </a:bodyPr>
          <a:lstStyle>
            <a:defPPr>
              <a:defRPr lang="en-US"/>
            </a:defPPr>
            <a:lvl1pPr algn="l" rtl="0" eaLnBrk="0" fontAlgn="base" hangingPunct="0">
              <a:spcBef>
                <a:spcPct val="0"/>
              </a:spcBef>
              <a:spcAft>
                <a:spcPct val="0"/>
              </a:spcAft>
              <a:defRPr b="1" kern="1200">
                <a:solidFill>
                  <a:schemeClr val="tx1"/>
                </a:solidFill>
                <a:latin typeface="Arial"/>
                <a:ea typeface="宋体" charset="-122"/>
                <a:cs typeface="+mn-cs"/>
              </a:defRPr>
            </a:lvl1pPr>
            <a:lvl2pPr marL="742950" indent="-285750" algn="l" rtl="0" eaLnBrk="0" fontAlgn="base" hangingPunct="0">
              <a:spcBef>
                <a:spcPct val="0"/>
              </a:spcBef>
              <a:spcAft>
                <a:spcPct val="0"/>
              </a:spcAft>
              <a:defRPr b="1" kern="1200">
                <a:solidFill>
                  <a:schemeClr val="tx1"/>
                </a:solidFill>
                <a:latin typeface="Arial"/>
                <a:ea typeface="宋体" charset="-122"/>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122"/>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122"/>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9pPr>
          </a:lstStyle>
          <a:p>
            <a:pPr algn="ctr" eaLnBrk="1" hangingPunct="1"/>
            <a:r>
              <a:rPr lang="en-US" altLang="zh-CN" sz="1400">
                <a:latin typeface="宋体" panose="02010600030101010101" pitchFamily="2" charset="-122"/>
                <a:ea typeface="宋体" panose="02010600030101010101" pitchFamily="2" charset="-122"/>
              </a:rPr>
              <a:t>TR4A</a:t>
            </a:r>
            <a:endParaRPr lang="zh-CN" altLang="en-US" sz="1400">
              <a:latin typeface="宋体" panose="02010600030101010101" pitchFamily="2" charset="-122"/>
              <a:ea typeface="宋体" panose="02010600030101010101" pitchFamily="2" charset="-122"/>
            </a:endParaRPr>
          </a:p>
        </p:txBody>
      </p:sp>
      <p:sp>
        <p:nvSpPr>
          <p:cNvPr id="32" name="Text Box 84"/>
          <p:cNvSpPr txBox="1">
            <a:spLocks noChangeArrowheads="1"/>
          </p:cNvSpPr>
          <p:nvPr/>
        </p:nvSpPr>
        <p:spPr bwMode="auto">
          <a:xfrm>
            <a:off x="6210845" y="2702621"/>
            <a:ext cx="6175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med"/>
              </a14:hiddenLine>
            </a:ext>
          </a:extLst>
        </p:spPr>
        <p:txBody>
          <a:bodyPr>
            <a:spAutoFit/>
          </a:bodyPr>
          <a:lstStyle>
            <a:defPPr>
              <a:defRPr lang="en-US"/>
            </a:defPPr>
            <a:lvl1pPr algn="l" rtl="0" eaLnBrk="0" fontAlgn="base" hangingPunct="0">
              <a:spcBef>
                <a:spcPct val="0"/>
              </a:spcBef>
              <a:spcAft>
                <a:spcPct val="0"/>
              </a:spcAft>
              <a:defRPr b="1" kern="1200">
                <a:solidFill>
                  <a:schemeClr val="tx1"/>
                </a:solidFill>
                <a:latin typeface="Arial"/>
                <a:ea typeface="宋体" charset="-122"/>
                <a:cs typeface="+mn-cs"/>
              </a:defRPr>
            </a:lvl1pPr>
            <a:lvl2pPr marL="742950" indent="-285750" algn="l" rtl="0" eaLnBrk="0" fontAlgn="base" hangingPunct="0">
              <a:spcBef>
                <a:spcPct val="0"/>
              </a:spcBef>
              <a:spcAft>
                <a:spcPct val="0"/>
              </a:spcAft>
              <a:defRPr b="1" kern="1200">
                <a:solidFill>
                  <a:schemeClr val="tx1"/>
                </a:solidFill>
                <a:latin typeface="Arial"/>
                <a:ea typeface="宋体" charset="-122"/>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122"/>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122"/>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9pPr>
          </a:lstStyle>
          <a:p>
            <a:pPr algn="ctr" eaLnBrk="1" hangingPunct="1"/>
            <a:r>
              <a:rPr lang="en-US" altLang="zh-CN" sz="1400">
                <a:latin typeface="宋体" panose="02010600030101010101" pitchFamily="2" charset="-122"/>
                <a:ea typeface="宋体" panose="02010600030101010101" pitchFamily="2" charset="-122"/>
              </a:rPr>
              <a:t>TR5</a:t>
            </a:r>
            <a:endParaRPr lang="zh-CN" altLang="en-US" sz="1400">
              <a:latin typeface="宋体" panose="02010600030101010101" pitchFamily="2" charset="-122"/>
              <a:ea typeface="宋体" panose="02010600030101010101" pitchFamily="2" charset="-122"/>
            </a:endParaRPr>
          </a:p>
        </p:txBody>
      </p:sp>
      <p:sp>
        <p:nvSpPr>
          <p:cNvPr id="33" name="Text Box 84"/>
          <p:cNvSpPr txBox="1">
            <a:spLocks noChangeArrowheads="1"/>
          </p:cNvSpPr>
          <p:nvPr/>
        </p:nvSpPr>
        <p:spPr bwMode="auto">
          <a:xfrm>
            <a:off x="7210970" y="2686746"/>
            <a:ext cx="6175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med"/>
              </a14:hiddenLine>
            </a:ext>
          </a:extLst>
        </p:spPr>
        <p:txBody>
          <a:bodyPr>
            <a:spAutoFit/>
          </a:bodyPr>
          <a:lstStyle>
            <a:defPPr>
              <a:defRPr lang="en-US"/>
            </a:defPPr>
            <a:lvl1pPr algn="l" rtl="0" eaLnBrk="0" fontAlgn="base" hangingPunct="0">
              <a:spcBef>
                <a:spcPct val="0"/>
              </a:spcBef>
              <a:spcAft>
                <a:spcPct val="0"/>
              </a:spcAft>
              <a:defRPr b="1" kern="1200">
                <a:solidFill>
                  <a:schemeClr val="tx1"/>
                </a:solidFill>
                <a:latin typeface="Arial"/>
                <a:ea typeface="宋体" charset="-122"/>
                <a:cs typeface="+mn-cs"/>
              </a:defRPr>
            </a:lvl1pPr>
            <a:lvl2pPr marL="742950" indent="-285750" algn="l" rtl="0" eaLnBrk="0" fontAlgn="base" hangingPunct="0">
              <a:spcBef>
                <a:spcPct val="0"/>
              </a:spcBef>
              <a:spcAft>
                <a:spcPct val="0"/>
              </a:spcAft>
              <a:defRPr b="1" kern="1200">
                <a:solidFill>
                  <a:schemeClr val="tx1"/>
                </a:solidFill>
                <a:latin typeface="Arial"/>
                <a:ea typeface="宋体" charset="-122"/>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122"/>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122"/>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9pPr>
          </a:lstStyle>
          <a:p>
            <a:pPr algn="ctr" eaLnBrk="1" hangingPunct="1"/>
            <a:r>
              <a:rPr lang="en-US" altLang="zh-CN" sz="1400">
                <a:latin typeface="宋体" panose="02010600030101010101" pitchFamily="2" charset="-122"/>
                <a:ea typeface="宋体" panose="02010600030101010101" pitchFamily="2" charset="-122"/>
              </a:rPr>
              <a:t>TR6</a:t>
            </a:r>
            <a:endParaRPr lang="zh-CN" altLang="en-US" sz="1400">
              <a:latin typeface="宋体" panose="02010600030101010101" pitchFamily="2" charset="-122"/>
              <a:ea typeface="宋体" panose="02010600030101010101" pitchFamily="2" charset="-122"/>
            </a:endParaRPr>
          </a:p>
        </p:txBody>
      </p:sp>
      <p:sp>
        <p:nvSpPr>
          <p:cNvPr id="34" name="Oval 90"/>
          <p:cNvSpPr>
            <a:spLocks noChangeArrowheads="1"/>
          </p:cNvSpPr>
          <p:nvPr/>
        </p:nvSpPr>
        <p:spPr bwMode="auto">
          <a:xfrm>
            <a:off x="3212058" y="2640709"/>
            <a:ext cx="139700" cy="119062"/>
          </a:xfrm>
          <a:prstGeom prst="ellipse">
            <a:avLst/>
          </a:prstGeom>
          <a:solidFill>
            <a:schemeClr val="accent1">
              <a:lumMod val="75000"/>
            </a:schemeClr>
          </a:solidFill>
          <a:ln>
            <a:noFill/>
          </a:ln>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2000">
              <a:latin typeface="宋体" panose="02010600030101010101" pitchFamily="2" charset="-122"/>
            </a:endParaRPr>
          </a:p>
        </p:txBody>
      </p:sp>
      <p:sp>
        <p:nvSpPr>
          <p:cNvPr id="35" name="Oval 90"/>
          <p:cNvSpPr>
            <a:spLocks noChangeArrowheads="1"/>
          </p:cNvSpPr>
          <p:nvPr/>
        </p:nvSpPr>
        <p:spPr bwMode="auto">
          <a:xfrm>
            <a:off x="4453483" y="2524821"/>
            <a:ext cx="139700" cy="119063"/>
          </a:xfrm>
          <a:prstGeom prst="ellipse">
            <a:avLst/>
          </a:prstGeom>
          <a:solidFill>
            <a:schemeClr val="accent1">
              <a:lumMod val="75000"/>
            </a:schemeClr>
          </a:solidFill>
          <a:ln>
            <a:noFill/>
          </a:ln>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2000">
              <a:latin typeface="宋体" panose="02010600030101010101" pitchFamily="2" charset="-122"/>
            </a:endParaRPr>
          </a:p>
        </p:txBody>
      </p:sp>
      <p:sp>
        <p:nvSpPr>
          <p:cNvPr id="36" name="Oval 90"/>
          <p:cNvSpPr>
            <a:spLocks noChangeArrowheads="1"/>
          </p:cNvSpPr>
          <p:nvPr/>
        </p:nvSpPr>
        <p:spPr bwMode="auto">
          <a:xfrm>
            <a:off x="5625058" y="2505771"/>
            <a:ext cx="139700" cy="119063"/>
          </a:xfrm>
          <a:prstGeom prst="ellipse">
            <a:avLst/>
          </a:prstGeom>
          <a:solidFill>
            <a:schemeClr val="accent1">
              <a:lumMod val="75000"/>
            </a:schemeClr>
          </a:solidFill>
          <a:ln>
            <a:noFill/>
          </a:ln>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2000">
              <a:latin typeface="宋体" panose="02010600030101010101" pitchFamily="2" charset="-122"/>
            </a:endParaRPr>
          </a:p>
        </p:txBody>
      </p:sp>
      <p:sp>
        <p:nvSpPr>
          <p:cNvPr id="37" name="Oval 90"/>
          <p:cNvSpPr>
            <a:spLocks noChangeArrowheads="1"/>
          </p:cNvSpPr>
          <p:nvPr/>
        </p:nvSpPr>
        <p:spPr bwMode="auto">
          <a:xfrm>
            <a:off x="6382295" y="2499421"/>
            <a:ext cx="139700" cy="119063"/>
          </a:xfrm>
          <a:prstGeom prst="ellipse">
            <a:avLst/>
          </a:prstGeom>
          <a:solidFill>
            <a:schemeClr val="accent1">
              <a:lumMod val="75000"/>
            </a:schemeClr>
          </a:solidFill>
          <a:ln>
            <a:noFill/>
          </a:ln>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2000">
              <a:latin typeface="宋体" panose="02010600030101010101" pitchFamily="2" charset="-122"/>
            </a:endParaRPr>
          </a:p>
        </p:txBody>
      </p:sp>
      <p:sp>
        <p:nvSpPr>
          <p:cNvPr id="38" name="Oval 90"/>
          <p:cNvSpPr>
            <a:spLocks noChangeArrowheads="1"/>
          </p:cNvSpPr>
          <p:nvPr/>
        </p:nvSpPr>
        <p:spPr bwMode="auto">
          <a:xfrm>
            <a:off x="7364958" y="2499421"/>
            <a:ext cx="138112" cy="119063"/>
          </a:xfrm>
          <a:prstGeom prst="ellipse">
            <a:avLst/>
          </a:prstGeom>
          <a:solidFill>
            <a:schemeClr val="accent1">
              <a:lumMod val="75000"/>
            </a:schemeClr>
          </a:solidFill>
          <a:ln>
            <a:noFill/>
          </a:ln>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2000">
              <a:latin typeface="宋体" panose="02010600030101010101" pitchFamily="2" charset="-122"/>
            </a:endParaRPr>
          </a:p>
        </p:txBody>
      </p:sp>
      <p:cxnSp>
        <p:nvCxnSpPr>
          <p:cNvPr id="40" name="直接连接符 26"/>
          <p:cNvCxnSpPr>
            <a:endCxn id="6" idx="3"/>
          </p:cNvCxnSpPr>
          <p:nvPr/>
        </p:nvCxnSpPr>
        <p:spPr bwMode="auto">
          <a:xfrm flipH="1">
            <a:off x="3527970" y="1881953"/>
            <a:ext cx="1" cy="745238"/>
          </a:xfrm>
          <a:prstGeom prst="line">
            <a:avLst/>
          </a:prstGeom>
          <a:ln w="3175">
            <a:solidFill>
              <a:schemeClr val="tx1">
                <a:lumMod val="95000"/>
                <a:lumOff val="5000"/>
              </a:schemeClr>
            </a:solidFill>
            <a:prstDash val="sysDot"/>
            <a:headEnd type="none" w="med" len="med"/>
            <a:tailEnd type="none" w="med" len="med"/>
          </a:ln>
        </p:spPr>
        <p:style>
          <a:lnRef idx="1">
            <a:schemeClr val="accent3"/>
          </a:lnRef>
          <a:fillRef idx="0">
            <a:schemeClr val="accent3"/>
          </a:fillRef>
          <a:effectRef idx="0">
            <a:schemeClr val="accent3"/>
          </a:effectRef>
          <a:fontRef idx="minor">
            <a:schemeClr val="tx1"/>
          </a:fontRef>
        </p:style>
      </p:cxnSp>
      <p:sp>
        <p:nvSpPr>
          <p:cNvPr id="43" name="矩形 42"/>
          <p:cNvSpPr/>
          <p:nvPr/>
        </p:nvSpPr>
        <p:spPr>
          <a:xfrm>
            <a:off x="914027" y="3546587"/>
            <a:ext cx="1281120" cy="369332"/>
          </a:xfrm>
          <a:prstGeom prst="rect">
            <a:avLst/>
          </a:prstGeom>
        </p:spPr>
        <p:txBody>
          <a:bodyPr wrap="none">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a:t>复杂项目</a:t>
            </a:r>
            <a:r>
              <a:rPr lang="en-US" altLang="zh-CN"/>
              <a:t>A</a:t>
            </a:r>
            <a:endParaRPr lang="zh-CN" altLang="en-US"/>
          </a:p>
        </p:txBody>
      </p:sp>
      <p:sp>
        <p:nvSpPr>
          <p:cNvPr id="44" name="右箭头 43"/>
          <p:cNvSpPr/>
          <p:nvPr/>
        </p:nvSpPr>
        <p:spPr bwMode="auto">
          <a:xfrm>
            <a:off x="2622724" y="3314601"/>
            <a:ext cx="7234609" cy="823446"/>
          </a:xfrm>
          <a:prstGeom prst="rightArrow">
            <a:avLst/>
          </a:prstGeom>
          <a:solidFill>
            <a:schemeClr val="accent1"/>
          </a:solidFill>
          <a:ln w="9525" cap="flat" cmpd="sng" algn="ctr">
            <a:solidFill>
              <a:schemeClr val="tx1"/>
            </a:solidFill>
            <a:prstDash val="solid"/>
            <a:round/>
            <a:headEnd type="none" w="med" len="med"/>
            <a:tailEnd type="none" w="med" len="med"/>
          </a:ln>
        </p:spPr>
        <p:txBody>
          <a:bodyPr vert="horz" wrap="square" lIns="91440" tIns="45720" rIns="91440" bIns="45720" numCol="1" rtlCol="0" anchor="t" anchorCtr="0" compatLnSpc="1"/>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kumimoji="0" lang="zh-CN" altLang="en-US" sz="1800" b="1" i="0" u="none" strike="noStrike" cap="none" normalizeH="0" baseline="0">
              <a:ln>
                <a:noFill/>
              </a:ln>
              <a:solidFill>
                <a:schemeClr val="tx1"/>
              </a:solidFill>
              <a:effectLst/>
              <a:latin typeface="Arial" pitchFamily="34" charset="0"/>
            </a:endParaRPr>
          </a:p>
        </p:txBody>
      </p:sp>
      <p:sp>
        <p:nvSpPr>
          <p:cNvPr id="45" name="矩形 44"/>
          <p:cNvSpPr/>
          <p:nvPr/>
        </p:nvSpPr>
        <p:spPr>
          <a:xfrm>
            <a:off x="933862" y="4493724"/>
            <a:ext cx="1281120" cy="369332"/>
          </a:xfrm>
          <a:prstGeom prst="rect">
            <a:avLst/>
          </a:prstGeom>
        </p:spPr>
        <p:txBody>
          <a:bodyPr wrap="none">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a:t>一般项目</a:t>
            </a:r>
            <a:r>
              <a:rPr lang="en-US" altLang="zh-CN"/>
              <a:t>B</a:t>
            </a:r>
            <a:endParaRPr lang="zh-CN" altLang="en-US"/>
          </a:p>
        </p:txBody>
      </p:sp>
      <p:sp>
        <p:nvSpPr>
          <p:cNvPr id="46" name="右箭头 45"/>
          <p:cNvSpPr/>
          <p:nvPr/>
        </p:nvSpPr>
        <p:spPr bwMode="auto">
          <a:xfrm>
            <a:off x="2642559" y="4261738"/>
            <a:ext cx="7234609" cy="823446"/>
          </a:xfrm>
          <a:prstGeom prst="rightArrow">
            <a:avLst/>
          </a:prstGeom>
          <a:solidFill>
            <a:schemeClr val="accent1"/>
          </a:solidFill>
          <a:ln w="9525" cap="flat" cmpd="sng" algn="ctr">
            <a:solidFill>
              <a:schemeClr val="tx1"/>
            </a:solidFill>
            <a:prstDash val="solid"/>
            <a:round/>
            <a:headEnd type="none" w="med" len="med"/>
            <a:tailEnd type="none" w="med" len="med"/>
          </a:ln>
        </p:spPr>
        <p:txBody>
          <a:bodyPr vert="horz" wrap="square" lIns="91440" tIns="45720" rIns="91440" bIns="45720" numCol="1" rtlCol="0" anchor="t" anchorCtr="0" compatLnSpc="1"/>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kumimoji="0" lang="zh-CN" altLang="en-US" sz="1800" b="1" i="0" u="none" strike="noStrike" cap="none" normalizeH="0" baseline="0">
              <a:ln>
                <a:noFill/>
              </a:ln>
              <a:solidFill>
                <a:schemeClr val="tx1"/>
              </a:solidFill>
              <a:effectLst/>
              <a:latin typeface="Arial" pitchFamily="34" charset="0"/>
            </a:endParaRPr>
          </a:p>
        </p:txBody>
      </p:sp>
      <p:sp>
        <p:nvSpPr>
          <p:cNvPr id="47" name="矩形 46"/>
          <p:cNvSpPr/>
          <p:nvPr/>
        </p:nvSpPr>
        <p:spPr>
          <a:xfrm>
            <a:off x="910630" y="5469570"/>
            <a:ext cx="1281120" cy="369332"/>
          </a:xfrm>
          <a:prstGeom prst="rect">
            <a:avLst/>
          </a:prstGeom>
        </p:spPr>
        <p:txBody>
          <a:bodyPr wrap="none">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a:t>简单项目</a:t>
            </a:r>
            <a:r>
              <a:rPr lang="en-US" altLang="zh-CN"/>
              <a:t>C</a:t>
            </a:r>
            <a:endParaRPr lang="zh-CN" altLang="en-US"/>
          </a:p>
        </p:txBody>
      </p:sp>
      <p:sp>
        <p:nvSpPr>
          <p:cNvPr id="48" name="右箭头 47"/>
          <p:cNvSpPr/>
          <p:nvPr/>
        </p:nvSpPr>
        <p:spPr bwMode="auto">
          <a:xfrm>
            <a:off x="2619327" y="5237584"/>
            <a:ext cx="7234609" cy="823446"/>
          </a:xfrm>
          <a:prstGeom prst="rightArrow">
            <a:avLst/>
          </a:prstGeom>
          <a:solidFill>
            <a:schemeClr val="accent1"/>
          </a:solidFill>
          <a:ln w="9525" cap="flat" cmpd="sng" algn="ctr">
            <a:solidFill>
              <a:schemeClr val="tx1"/>
            </a:solidFill>
            <a:prstDash val="solid"/>
            <a:round/>
            <a:headEnd type="none" w="med" len="med"/>
            <a:tailEnd type="none" w="med" len="med"/>
          </a:ln>
        </p:spPr>
        <p:txBody>
          <a:bodyPr vert="horz" wrap="square" lIns="91440" tIns="45720" rIns="91440" bIns="45720" numCol="1" rtlCol="0" anchor="t" anchorCtr="0" compatLnSpc="1"/>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kumimoji="0" lang="zh-CN" altLang="en-US" sz="1800" b="1" i="0" u="none" strike="noStrike" cap="none" normalizeH="0" baseline="0">
              <a:ln>
                <a:noFill/>
              </a:ln>
              <a:solidFill>
                <a:schemeClr val="tx1"/>
              </a:solidFill>
              <a:effectLst/>
              <a:latin typeface="Arial" pitchFamily="34" charset="0"/>
            </a:endParaRPr>
          </a:p>
        </p:txBody>
      </p:sp>
      <p:sp>
        <p:nvSpPr>
          <p:cNvPr id="49" name="矩形 48"/>
          <p:cNvSpPr/>
          <p:nvPr/>
        </p:nvSpPr>
        <p:spPr>
          <a:xfrm>
            <a:off x="8551334" y="2731483"/>
            <a:ext cx="2441694" cy="769441"/>
          </a:xfrm>
          <a:prstGeom prst="rect">
            <a:avLst/>
          </a:prstGeom>
        </p:spPr>
        <p:txBody>
          <a:bodyPr wrap="none">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sz="4400" b="0">
                <a:solidFill>
                  <a:srgbClr val="FF0000"/>
                </a:solidFill>
                <a:latin typeface="隶书" pitchFamily="49" charset="-122"/>
                <a:ea typeface="隶书" pitchFamily="49" charset="-122"/>
              </a:rPr>
              <a:t>降低效率</a:t>
            </a:r>
          </a:p>
        </p:txBody>
      </p:sp>
      <p:sp>
        <p:nvSpPr>
          <p:cNvPr id="50" name="矩形 49"/>
          <p:cNvSpPr/>
          <p:nvPr/>
        </p:nvSpPr>
        <p:spPr>
          <a:xfrm>
            <a:off x="8551334" y="3767399"/>
            <a:ext cx="2441694" cy="769441"/>
          </a:xfrm>
          <a:prstGeom prst="rect">
            <a:avLst/>
          </a:prstGeom>
        </p:spPr>
        <p:txBody>
          <a:bodyPr wrap="none">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sz="4400" b="0">
                <a:solidFill>
                  <a:srgbClr val="FF0000"/>
                </a:solidFill>
                <a:latin typeface="隶书" pitchFamily="49" charset="-122"/>
                <a:ea typeface="隶书" pitchFamily="49" charset="-122"/>
              </a:rPr>
              <a:t>质量过度</a:t>
            </a:r>
          </a:p>
        </p:txBody>
      </p:sp>
      <p:sp>
        <p:nvSpPr>
          <p:cNvPr id="51" name="矩形 50"/>
          <p:cNvSpPr/>
          <p:nvPr/>
        </p:nvSpPr>
        <p:spPr>
          <a:xfrm>
            <a:off x="7563884" y="4803315"/>
            <a:ext cx="4416594" cy="769441"/>
          </a:xfrm>
          <a:prstGeom prst="rect">
            <a:avLst/>
          </a:prstGeom>
        </p:spPr>
        <p:txBody>
          <a:bodyPr wrap="none">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sz="4400" b="0">
                <a:solidFill>
                  <a:srgbClr val="FF0000"/>
                </a:solidFill>
                <a:latin typeface="隶书" pitchFamily="49" charset="-122"/>
                <a:ea typeface="隶书" pitchFamily="49" charset="-122"/>
              </a:rPr>
              <a:t>流程机械</a:t>
            </a:r>
            <a:r>
              <a:rPr lang="en-US" altLang="zh-CN" sz="4400" b="0">
                <a:solidFill>
                  <a:srgbClr val="FF0000"/>
                </a:solidFill>
                <a:latin typeface="隶书" pitchFamily="49" charset="-122"/>
                <a:ea typeface="隶书" pitchFamily="49" charset="-122"/>
              </a:rPr>
              <a:t>/</a:t>
            </a:r>
            <a:r>
              <a:rPr lang="zh-CN" altLang="en-US" sz="4400" b="0">
                <a:solidFill>
                  <a:srgbClr val="FF0000"/>
                </a:solidFill>
                <a:latin typeface="隶书" pitchFamily="49" charset="-122"/>
                <a:ea typeface="隶书" pitchFamily="49" charset="-122"/>
              </a:rPr>
              <a:t>形式化</a:t>
            </a:r>
          </a:p>
        </p:txBody>
      </p:sp>
      <p:sp>
        <p:nvSpPr>
          <p:cNvPr id="52" name="矩形 51"/>
          <p:cNvSpPr/>
          <p:nvPr/>
        </p:nvSpPr>
        <p:spPr>
          <a:xfrm>
            <a:off x="8128141" y="5839230"/>
            <a:ext cx="3288080" cy="769441"/>
          </a:xfrm>
          <a:prstGeom prst="rect">
            <a:avLst/>
          </a:prstGeom>
        </p:spPr>
        <p:txBody>
          <a:bodyPr wrap="none">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en-US" altLang="zh-CN" sz="4400" b="0">
                <a:solidFill>
                  <a:srgbClr val="FF0000"/>
                </a:solidFill>
                <a:latin typeface="隶书" pitchFamily="49" charset="-122"/>
                <a:ea typeface="隶书" pitchFamily="49" charset="-122"/>
              </a:rPr>
              <a:t>IPD</a:t>
            </a:r>
            <a:r>
              <a:rPr lang="zh-CN" altLang="en-US" sz="4400" b="0">
                <a:solidFill>
                  <a:srgbClr val="FF0000"/>
                </a:solidFill>
                <a:latin typeface="隶书" pitchFamily="49" charset="-122"/>
                <a:ea typeface="隶书" pitchFamily="49" charset="-122"/>
              </a:rPr>
              <a:t>被污名化</a:t>
            </a:r>
          </a:p>
        </p:txBody>
      </p:sp>
    </p:spTree>
    <p:extLst>
      <p:ext uri="{BB962C8B-B14F-4D97-AF65-F5344CB8AC3E}">
        <p14:creationId xmlns:p14="http://schemas.microsoft.com/office/powerpoint/2010/main" val="327592315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52"/>
                                        </p:tgtEl>
                                        <p:attrNameLst>
                                          <p:attrName>style.visibility</p:attrName>
                                        </p:attrNameLst>
                                      </p:cBhvr>
                                      <p:to>
                                        <p:strVal val="visible"/>
                                      </p:to>
                                    </p:set>
                                  </p:childTnLst>
                                </p:cTn>
                              </p:par>
                              <p:par>
                                <p:cTn id="7" presetID="1" presetClass="entr" presetSubtype="0" dur="1" fill="hold" grpId="0" nodeType="withEffect">
                                  <p:stCondLst>
                                    <p:cond delay="0"/>
                                  </p:stCondLst>
                                  <p:childTnLst>
                                    <p:set>
                                      <p:cBhvr>
                                        <p:cTn id="8" dur="1" fill="hold">
                                          <p:stCondLst>
                                            <p:cond delay="0"/>
                                          </p:stCondLst>
                                        </p:cTn>
                                        <p:tgtEl>
                                          <p:spTgt spid="51"/>
                                        </p:tgtEl>
                                        <p:attrNameLst>
                                          <p:attrName>style.visibility</p:attrName>
                                        </p:attrNameLst>
                                      </p:cBhvr>
                                      <p:to>
                                        <p:strVal val="visible"/>
                                      </p:to>
                                    </p:set>
                                  </p:childTnLst>
                                </p:cTn>
                              </p:par>
                              <p:par>
                                <p:cTn id="9" presetID="1" presetClass="entr" presetSubtype="0" dur="1" fill="hold" grpId="0" nodeType="withEffect">
                                  <p:stCondLst>
                                    <p:cond delay="0"/>
                                  </p:stCondLst>
                                  <p:childTnLst>
                                    <p:set>
                                      <p:cBhvr>
                                        <p:cTn id="10" dur="1" fill="hold">
                                          <p:stCondLst>
                                            <p:cond delay="0"/>
                                          </p:stCondLst>
                                        </p:cTn>
                                        <p:tgtEl>
                                          <p:spTgt spid="50"/>
                                        </p:tgtEl>
                                        <p:attrNameLst>
                                          <p:attrName>style.visibility</p:attrName>
                                        </p:attrNameLst>
                                      </p:cBhvr>
                                      <p:to>
                                        <p:strVal val="visible"/>
                                      </p:to>
                                    </p:set>
                                  </p:childTnLst>
                                </p:cTn>
                              </p:par>
                              <p:par>
                                <p:cTn id="11" presetID="1" presetClass="entr" presetSubtype="0" dur="1" fill="hold" grpId="0" nodeType="withEffect">
                                  <p:stCondLst>
                                    <p:cond delay="0"/>
                                  </p:stCondLst>
                                  <p:childTnLst>
                                    <p:set>
                                      <p:cBhvr>
                                        <p:cTn id="12" dur="1" fill="hold">
                                          <p:stCondLst>
                                            <p:cond delay="0"/>
                                          </p:stCondLst>
                                        </p:cTn>
                                        <p:tgtEl>
                                          <p:spTgt spid="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p:bldP spid="50" grpId="0"/>
      <p:bldP spid="51" grpId="0"/>
      <p:bldP spid="52"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流程裁剪工作开展不利的后果</a:t>
            </a:r>
            <a:r>
              <a:rPr lang="en-US" altLang="zh-CN"/>
              <a:t>2——</a:t>
            </a:r>
            <a:r>
              <a:rPr lang="zh-CN" altLang="en-US"/>
              <a:t>右倾</a:t>
            </a:r>
          </a:p>
        </p:txBody>
      </p:sp>
      <p:grpSp>
        <p:nvGrpSpPr>
          <p:cNvPr id="4" name="组合 41"/>
          <p:cNvGrpSpPr/>
          <p:nvPr/>
        </p:nvGrpSpPr>
        <p:grpSpPr>
          <a:xfrm>
            <a:off x="2281783" y="1816796"/>
            <a:ext cx="7767637" cy="909638"/>
            <a:chOff x="2387600" y="2228850"/>
            <a:chExt cx="5943600" cy="654050"/>
          </a:xfrm>
        </p:grpSpPr>
        <p:sp>
          <p:nvSpPr>
            <p:cNvPr id="5" name="矩形 4"/>
            <p:cNvSpPr>
              <a:spLocks noChangeArrowheads="1"/>
            </p:cNvSpPr>
            <p:nvPr/>
          </p:nvSpPr>
          <p:spPr bwMode="auto">
            <a:xfrm>
              <a:off x="4294703" y="2373814"/>
              <a:ext cx="4036497" cy="364122"/>
            </a:xfrm>
            <a:prstGeom prst="rect">
              <a:avLst/>
            </a:prstGeom>
            <a:solidFill>
              <a:schemeClr val="accent1">
                <a:lumMod val="20000"/>
                <a:lumOff val="80000"/>
              </a:schemeClr>
            </a:solidFill>
            <a:ln w="7938">
              <a:solidFill>
                <a:schemeClr val="tx1"/>
              </a:solidFill>
              <a:prstDash val="solid"/>
              <a:round/>
            </a:ln>
          </p:spPr>
          <p:txBody>
            <a:bodyPr lIns="91422" tIns="45711" rIns="91422" bIns="45711"/>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2000">
                <a:latin typeface="宋体" panose="02010600030101010101" pitchFamily="2" charset="-122"/>
              </a:endParaRPr>
            </a:p>
          </p:txBody>
        </p:sp>
        <p:sp>
          <p:nvSpPr>
            <p:cNvPr id="6" name="梯形 48"/>
            <p:cNvSpPr>
              <a:spLocks noChangeArrowheads="1"/>
            </p:cNvSpPr>
            <p:nvPr/>
          </p:nvSpPr>
          <p:spPr bwMode="auto">
            <a:xfrm rot="5400000">
              <a:off x="3014127" y="1602323"/>
              <a:ext cx="654050" cy="1907103"/>
            </a:xfrm>
            <a:custGeom>
              <a:gdLst>
                <a:gd name="T0" fmla="*/ 327025 w 654050"/>
                <a:gd name="T1" fmla="*/ 0 h 1907105"/>
                <a:gd name="T2" fmla="*/ 71357 w 654050"/>
                <a:gd name="T3" fmla="*/ 953553 h 1907105"/>
                <a:gd name="T4" fmla="*/ 327025 w 654050"/>
                <a:gd name="T5" fmla="*/ 1907105 h 1907105"/>
                <a:gd name="T6" fmla="*/ 582693 w 654050"/>
                <a:gd name="T7" fmla="*/ 953553 h 1907105"/>
                <a:gd name="T8" fmla="*/ 17694720 60000 65536"/>
                <a:gd name="T9" fmla="*/ 11796480 60000 65536"/>
                <a:gd name="T10" fmla="*/ 5898240 60000 65536"/>
                <a:gd name="T11" fmla="*/ 0 60000 65536"/>
                <a:gd name="T12" fmla="*/ 95142 w 654050"/>
                <a:gd name="T13" fmla="*/ 277420 h 1907105"/>
                <a:gd name="T14" fmla="*/ 558908 w 654050"/>
                <a:gd name="T15" fmla="*/ 1907105 h 1907105"/>
              </a:gdLst>
              <a:cxnLst>
                <a:cxn ang="T8">
                  <a:pos x="T0" y="T1"/>
                </a:cxn>
                <a:cxn ang="T9">
                  <a:pos x="T2" y="T3"/>
                </a:cxn>
                <a:cxn ang="T10">
                  <a:pos x="T4" y="T5"/>
                </a:cxn>
                <a:cxn ang="T11">
                  <a:pos x="T6" y="T7"/>
                </a:cxn>
              </a:cxnLst>
              <a:rect l="T12" t="T13" r="T14" b="T15"/>
              <a:pathLst>
                <a:path w="654050" h="1907105">
                  <a:moveTo>
                    <a:pt x="0" y="1907105"/>
                  </a:moveTo>
                  <a:lnTo>
                    <a:pt x="142714" y="0"/>
                  </a:lnTo>
                  <a:lnTo>
                    <a:pt x="511336" y="0"/>
                  </a:lnTo>
                  <a:lnTo>
                    <a:pt x="654050" y="1907105"/>
                  </a:lnTo>
                  <a:close/>
                </a:path>
              </a:pathLst>
            </a:custGeom>
            <a:solidFill>
              <a:schemeClr val="accent1">
                <a:lumMod val="20000"/>
                <a:lumOff val="80000"/>
              </a:schemeClr>
            </a:solidFill>
            <a:ln w="7938">
              <a:solidFill>
                <a:schemeClr val="tx1"/>
              </a:solidFill>
              <a:prstDash val="solid"/>
              <a:round/>
            </a:ln>
          </p:spPr>
          <p:txBody>
            <a:bodyPr lIns="91422" tIns="45711" rIns="91422" bIns="45711"/>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2000">
                <a:latin typeface="宋体" panose="02010600030101010101" pitchFamily="2" charset="-122"/>
              </a:endParaRPr>
            </a:p>
          </p:txBody>
        </p:sp>
      </p:grpSp>
      <p:cxnSp>
        <p:nvCxnSpPr>
          <p:cNvPr id="7" name="直接连接符 26"/>
          <p:cNvCxnSpPr/>
          <p:nvPr/>
        </p:nvCxnSpPr>
        <p:spPr bwMode="auto">
          <a:xfrm flipH="1">
            <a:off x="6671220" y="2018409"/>
            <a:ext cx="0" cy="506412"/>
          </a:xfrm>
          <a:prstGeom prst="line">
            <a:avLst/>
          </a:prstGeom>
          <a:ln w="3175">
            <a:solidFill>
              <a:schemeClr val="tx1">
                <a:lumMod val="95000"/>
                <a:lumOff val="5000"/>
              </a:schemeClr>
            </a:solidFill>
            <a:prstDash val="sysDot"/>
            <a:headEnd type="none" w="med" len="med"/>
            <a:tailEnd type="none" w="med" len="med"/>
          </a:ln>
        </p:spPr>
        <p:style>
          <a:lnRef idx="1">
            <a:schemeClr val="accent3"/>
          </a:lnRef>
          <a:fillRef idx="0">
            <a:schemeClr val="accent3"/>
          </a:fillRef>
          <a:effectRef idx="0">
            <a:schemeClr val="accent3"/>
          </a:effectRef>
          <a:fontRef idx="minor">
            <a:schemeClr val="tx1"/>
          </a:fontRef>
        </p:style>
      </p:cxnSp>
      <p:cxnSp>
        <p:nvCxnSpPr>
          <p:cNvPr id="9" name="直接连接符 28"/>
          <p:cNvCxnSpPr/>
          <p:nvPr/>
        </p:nvCxnSpPr>
        <p:spPr bwMode="auto">
          <a:xfrm flipH="1">
            <a:off x="7611020" y="2018409"/>
            <a:ext cx="0" cy="506412"/>
          </a:xfrm>
          <a:prstGeom prst="line">
            <a:avLst/>
          </a:prstGeom>
          <a:ln w="3175">
            <a:solidFill>
              <a:schemeClr val="tx1">
                <a:lumMod val="95000"/>
                <a:lumOff val="5000"/>
              </a:schemeClr>
            </a:solidFill>
            <a:prstDash val="sysDot"/>
            <a:headEnd type="none" w="med" len="med"/>
            <a:tailEnd type="none" w="med" len="med"/>
          </a:ln>
        </p:spPr>
        <p:style>
          <a:lnRef idx="1">
            <a:schemeClr val="accent3"/>
          </a:lnRef>
          <a:fillRef idx="0">
            <a:schemeClr val="accent3"/>
          </a:fillRef>
          <a:effectRef idx="0">
            <a:schemeClr val="accent3"/>
          </a:effectRef>
          <a:fontRef idx="minor">
            <a:schemeClr val="tx1"/>
          </a:fontRef>
        </p:style>
      </p:cxnSp>
      <p:cxnSp>
        <p:nvCxnSpPr>
          <p:cNvPr id="10" name="直接连接符 29"/>
          <p:cNvCxnSpPr/>
          <p:nvPr/>
        </p:nvCxnSpPr>
        <p:spPr bwMode="auto">
          <a:xfrm flipH="1">
            <a:off x="8236495" y="2018409"/>
            <a:ext cx="0" cy="506412"/>
          </a:xfrm>
          <a:prstGeom prst="line">
            <a:avLst/>
          </a:prstGeom>
          <a:ln w="3175">
            <a:solidFill>
              <a:schemeClr val="tx1">
                <a:lumMod val="95000"/>
                <a:lumOff val="5000"/>
              </a:schemeClr>
            </a:solidFill>
            <a:prstDash val="sysDot"/>
            <a:headEnd type="none" w="med" len="med"/>
            <a:tailEnd type="none" w="med" len="med"/>
          </a:ln>
        </p:spPr>
        <p:style>
          <a:lnRef idx="1">
            <a:schemeClr val="accent3"/>
          </a:lnRef>
          <a:fillRef idx="0">
            <a:schemeClr val="accent3"/>
          </a:fillRef>
          <a:effectRef idx="0">
            <a:schemeClr val="accent3"/>
          </a:effectRef>
          <a:fontRef idx="minor">
            <a:schemeClr val="tx1"/>
          </a:fontRef>
        </p:style>
      </p:cxnSp>
      <p:sp>
        <p:nvSpPr>
          <p:cNvPr id="11" name="TextBox 30"/>
          <p:cNvSpPr txBox="1">
            <a:spLocks noChangeArrowheads="1"/>
          </p:cNvSpPr>
          <p:nvPr/>
        </p:nvSpPr>
        <p:spPr bwMode="auto">
          <a:xfrm>
            <a:off x="2424658" y="2154934"/>
            <a:ext cx="88900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b="1" kern="1200">
                <a:solidFill>
                  <a:schemeClr val="tx1"/>
                </a:solidFill>
                <a:latin typeface="Arial"/>
                <a:ea typeface="宋体" charset="-122"/>
                <a:cs typeface="+mn-cs"/>
              </a:defRPr>
            </a:lvl1pPr>
            <a:lvl2pPr marL="742950" indent="-285750" algn="l" rtl="0" eaLnBrk="0" fontAlgn="base" hangingPunct="0">
              <a:spcBef>
                <a:spcPct val="0"/>
              </a:spcBef>
              <a:spcAft>
                <a:spcPct val="0"/>
              </a:spcAft>
              <a:defRPr b="1" kern="1200">
                <a:solidFill>
                  <a:schemeClr val="tx1"/>
                </a:solidFill>
                <a:latin typeface="Arial"/>
                <a:ea typeface="宋体" charset="-122"/>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122"/>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122"/>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9pPr>
          </a:lstStyle>
          <a:p>
            <a:pPr algn="ctr" eaLnBrk="1" hangingPunct="1"/>
            <a:r>
              <a:rPr lang="zh-CN" altLang="en-US" sz="1400">
                <a:latin typeface="宋体" panose="02010600030101010101" pitchFamily="2" charset="-122"/>
                <a:ea typeface="宋体" panose="02010600030101010101" pitchFamily="2" charset="-122"/>
              </a:rPr>
              <a:t>概念</a:t>
            </a:r>
          </a:p>
        </p:txBody>
      </p:sp>
      <p:sp>
        <p:nvSpPr>
          <p:cNvPr id="12" name="TextBox 31"/>
          <p:cNvSpPr txBox="1">
            <a:spLocks noChangeArrowheads="1"/>
          </p:cNvSpPr>
          <p:nvPr/>
        </p:nvSpPr>
        <p:spPr bwMode="auto">
          <a:xfrm>
            <a:off x="3748633" y="2154934"/>
            <a:ext cx="88900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b="1" kern="1200">
                <a:solidFill>
                  <a:schemeClr val="tx1"/>
                </a:solidFill>
                <a:latin typeface="Arial"/>
                <a:ea typeface="宋体" charset="-122"/>
                <a:cs typeface="+mn-cs"/>
              </a:defRPr>
            </a:lvl1pPr>
            <a:lvl2pPr marL="742950" indent="-285750" algn="l" rtl="0" eaLnBrk="0" fontAlgn="base" hangingPunct="0">
              <a:spcBef>
                <a:spcPct val="0"/>
              </a:spcBef>
              <a:spcAft>
                <a:spcPct val="0"/>
              </a:spcAft>
              <a:defRPr b="1" kern="1200">
                <a:solidFill>
                  <a:schemeClr val="tx1"/>
                </a:solidFill>
                <a:latin typeface="Arial"/>
                <a:ea typeface="宋体" charset="-122"/>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122"/>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122"/>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9pPr>
          </a:lstStyle>
          <a:p>
            <a:pPr algn="ctr" eaLnBrk="1" hangingPunct="1"/>
            <a:r>
              <a:rPr lang="zh-CN" altLang="en-US" sz="1400">
                <a:latin typeface="宋体" panose="02010600030101010101" pitchFamily="2" charset="-122"/>
                <a:ea typeface="宋体" panose="02010600030101010101" pitchFamily="2" charset="-122"/>
              </a:rPr>
              <a:t>计划</a:t>
            </a:r>
          </a:p>
        </p:txBody>
      </p:sp>
      <p:sp>
        <p:nvSpPr>
          <p:cNvPr id="13" name="TextBox 32"/>
          <p:cNvSpPr txBox="1">
            <a:spLocks noChangeArrowheads="1"/>
          </p:cNvSpPr>
          <p:nvPr/>
        </p:nvSpPr>
        <p:spPr bwMode="auto">
          <a:xfrm>
            <a:off x="5479008" y="2154934"/>
            <a:ext cx="88900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b="1" kern="1200">
                <a:solidFill>
                  <a:schemeClr val="tx1"/>
                </a:solidFill>
                <a:latin typeface="Arial"/>
                <a:ea typeface="宋体" charset="-122"/>
                <a:cs typeface="+mn-cs"/>
              </a:defRPr>
            </a:lvl1pPr>
            <a:lvl2pPr marL="742950" indent="-285750" algn="l" rtl="0" eaLnBrk="0" fontAlgn="base" hangingPunct="0">
              <a:spcBef>
                <a:spcPct val="0"/>
              </a:spcBef>
              <a:spcAft>
                <a:spcPct val="0"/>
              </a:spcAft>
              <a:defRPr b="1" kern="1200">
                <a:solidFill>
                  <a:schemeClr val="tx1"/>
                </a:solidFill>
                <a:latin typeface="Arial"/>
                <a:ea typeface="宋体" charset="-122"/>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122"/>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122"/>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9pPr>
          </a:lstStyle>
          <a:p>
            <a:pPr algn="ctr" eaLnBrk="1" hangingPunct="1"/>
            <a:r>
              <a:rPr lang="zh-CN" altLang="en-US" sz="1400">
                <a:latin typeface="宋体" panose="02010600030101010101" pitchFamily="2" charset="-122"/>
                <a:ea typeface="宋体" panose="02010600030101010101" pitchFamily="2" charset="-122"/>
              </a:rPr>
              <a:t>开发</a:t>
            </a:r>
          </a:p>
        </p:txBody>
      </p:sp>
      <p:sp>
        <p:nvSpPr>
          <p:cNvPr id="14" name="TextBox 33"/>
          <p:cNvSpPr txBox="1">
            <a:spLocks noChangeArrowheads="1"/>
          </p:cNvSpPr>
          <p:nvPr/>
        </p:nvSpPr>
        <p:spPr bwMode="auto">
          <a:xfrm>
            <a:off x="6785520" y="2154934"/>
            <a:ext cx="652463"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b="1" kern="1200">
                <a:solidFill>
                  <a:schemeClr val="tx1"/>
                </a:solidFill>
                <a:latin typeface="Arial"/>
                <a:ea typeface="宋体" charset="-122"/>
                <a:cs typeface="+mn-cs"/>
              </a:defRPr>
            </a:lvl1pPr>
            <a:lvl2pPr marL="742950" indent="-285750" algn="l" rtl="0" eaLnBrk="0" fontAlgn="base" hangingPunct="0">
              <a:spcBef>
                <a:spcPct val="0"/>
              </a:spcBef>
              <a:spcAft>
                <a:spcPct val="0"/>
              </a:spcAft>
              <a:defRPr b="1" kern="1200">
                <a:solidFill>
                  <a:schemeClr val="tx1"/>
                </a:solidFill>
                <a:latin typeface="Arial"/>
                <a:ea typeface="宋体" charset="-122"/>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122"/>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122"/>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9pPr>
          </a:lstStyle>
          <a:p>
            <a:pPr algn="ctr" eaLnBrk="1" hangingPunct="1"/>
            <a:r>
              <a:rPr lang="zh-CN" altLang="en-US" sz="1400">
                <a:latin typeface="宋体" panose="02010600030101010101" pitchFamily="2" charset="-122"/>
                <a:ea typeface="宋体" panose="02010600030101010101" pitchFamily="2" charset="-122"/>
              </a:rPr>
              <a:t>验证</a:t>
            </a:r>
          </a:p>
        </p:txBody>
      </p:sp>
      <p:sp>
        <p:nvSpPr>
          <p:cNvPr id="15" name="TextBox 34"/>
          <p:cNvSpPr txBox="1">
            <a:spLocks noChangeArrowheads="1"/>
          </p:cNvSpPr>
          <p:nvPr/>
        </p:nvSpPr>
        <p:spPr bwMode="auto">
          <a:xfrm>
            <a:off x="7655470" y="2154934"/>
            <a:ext cx="55403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b="1" kern="1200">
                <a:solidFill>
                  <a:schemeClr val="tx1"/>
                </a:solidFill>
                <a:latin typeface="Arial"/>
                <a:ea typeface="宋体" charset="-122"/>
                <a:cs typeface="+mn-cs"/>
              </a:defRPr>
            </a:lvl1pPr>
            <a:lvl2pPr marL="742950" indent="-285750" algn="l" rtl="0" eaLnBrk="0" fontAlgn="base" hangingPunct="0">
              <a:spcBef>
                <a:spcPct val="0"/>
              </a:spcBef>
              <a:spcAft>
                <a:spcPct val="0"/>
              </a:spcAft>
              <a:defRPr b="1" kern="1200">
                <a:solidFill>
                  <a:schemeClr val="tx1"/>
                </a:solidFill>
                <a:latin typeface="Arial"/>
                <a:ea typeface="宋体" charset="-122"/>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122"/>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122"/>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9pPr>
          </a:lstStyle>
          <a:p>
            <a:pPr algn="ctr" eaLnBrk="1" hangingPunct="1"/>
            <a:r>
              <a:rPr lang="zh-CN" altLang="en-US" sz="1400">
                <a:latin typeface="宋体" panose="02010600030101010101" pitchFamily="2" charset="-122"/>
                <a:ea typeface="宋体" panose="02010600030101010101" pitchFamily="2" charset="-122"/>
              </a:rPr>
              <a:t>发布</a:t>
            </a:r>
          </a:p>
        </p:txBody>
      </p:sp>
      <p:sp>
        <p:nvSpPr>
          <p:cNvPr id="16" name="TextBox 35"/>
          <p:cNvSpPr txBox="1">
            <a:spLocks noChangeArrowheads="1"/>
          </p:cNvSpPr>
          <p:nvPr/>
        </p:nvSpPr>
        <p:spPr bwMode="auto">
          <a:xfrm>
            <a:off x="8601620" y="2154934"/>
            <a:ext cx="962025"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b="1" kern="1200">
                <a:solidFill>
                  <a:schemeClr val="tx1"/>
                </a:solidFill>
                <a:latin typeface="Arial"/>
                <a:ea typeface="宋体" charset="-122"/>
                <a:cs typeface="+mn-cs"/>
              </a:defRPr>
            </a:lvl1pPr>
            <a:lvl2pPr marL="742950" indent="-285750" algn="l" rtl="0" eaLnBrk="0" fontAlgn="base" hangingPunct="0">
              <a:spcBef>
                <a:spcPct val="0"/>
              </a:spcBef>
              <a:spcAft>
                <a:spcPct val="0"/>
              </a:spcAft>
              <a:defRPr b="1" kern="1200">
                <a:solidFill>
                  <a:schemeClr val="tx1"/>
                </a:solidFill>
                <a:latin typeface="Arial"/>
                <a:ea typeface="宋体" charset="-122"/>
                <a:cs typeface="+mn-cs"/>
              </a:defRPr>
            </a:lvl2pPr>
            <a:lvl3pPr marL="1143000" indent="-228600" algn="l" rtl="0" eaLnBrk="0" fontAlgn="base" hangingPunct="0">
              <a:spcBef>
                <a:spcPct val="0"/>
              </a:spcBef>
              <a:spcAft>
                <a:spcPct val="0"/>
              </a:spcAft>
              <a:defRPr b="1" kern="1200">
                <a:solidFill>
                  <a:schemeClr val="tx1"/>
                </a:solidFill>
                <a:latin typeface="Arial"/>
                <a:ea typeface="宋体" charset="-122"/>
                <a:cs typeface="+mn-cs"/>
              </a:defRPr>
            </a:lvl3pPr>
            <a:lvl4pPr marL="1600200" indent="-228600" algn="l" rtl="0" eaLnBrk="0" fontAlgn="base" hangingPunct="0">
              <a:spcBef>
                <a:spcPct val="0"/>
              </a:spcBef>
              <a:spcAft>
                <a:spcPct val="0"/>
              </a:spcAft>
              <a:defRPr b="1" kern="1200">
                <a:solidFill>
                  <a:schemeClr val="tx1"/>
                </a:solidFill>
                <a:latin typeface="Arial"/>
                <a:ea typeface="宋体" charset="-122"/>
                <a:cs typeface="+mn-cs"/>
              </a:defRPr>
            </a:lvl4pPr>
            <a:lvl5pPr marL="2057400" indent="-228600" algn="l" rtl="0" eaLnBrk="0" fontAlgn="base" hangingPunct="0">
              <a:spcBef>
                <a:spcPct val="0"/>
              </a:spcBef>
              <a:spcAft>
                <a:spcPct val="0"/>
              </a:spcAft>
              <a:defRPr b="1" kern="1200">
                <a:solidFill>
                  <a:schemeClr val="tx1"/>
                </a:solidFill>
                <a:latin typeface="Arial"/>
                <a:ea typeface="宋体" charset="-122"/>
                <a:cs typeface="+mn-cs"/>
              </a:defRPr>
            </a:lvl5pPr>
            <a:lvl6pPr marL="25146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6pPr>
            <a:lvl7pPr marL="29718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7pPr>
            <a:lvl8pPr marL="34290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8pPr>
            <a:lvl9pPr marL="3886200" indent="-228600" algn="l" defTabSz="914400" rtl="0" eaLnBrk="0" fontAlgn="base" latinLnBrk="0" hangingPunct="0">
              <a:spcBef>
                <a:spcPct val="0"/>
              </a:spcBef>
              <a:spcAft>
                <a:spcPct val="0"/>
              </a:spcAft>
              <a:defRPr b="1" kern="1200">
                <a:solidFill>
                  <a:schemeClr val="tx1"/>
                </a:solidFill>
                <a:latin typeface="Arial"/>
                <a:ea typeface="宋体" charset="-122"/>
                <a:cs typeface="+mn-cs"/>
              </a:defRPr>
            </a:lvl9pPr>
          </a:lstStyle>
          <a:p>
            <a:pPr algn="ctr" eaLnBrk="1" hangingPunct="1"/>
            <a:r>
              <a:rPr lang="zh-CN" altLang="en-US" sz="1400">
                <a:latin typeface="宋体" panose="02010600030101010101" pitchFamily="2" charset="-122"/>
                <a:ea typeface="宋体" panose="02010600030101010101" pitchFamily="2" charset="-122"/>
              </a:rPr>
              <a:t>生命周期</a:t>
            </a:r>
          </a:p>
        </p:txBody>
      </p:sp>
      <p:sp>
        <p:nvSpPr>
          <p:cNvPr id="17" name="AutoShape 83"/>
          <p:cNvSpPr>
            <a:spLocks noChangeArrowheads="1"/>
          </p:cNvSpPr>
          <p:nvPr/>
        </p:nvSpPr>
        <p:spPr bwMode="auto">
          <a:xfrm rot="10800000">
            <a:off x="3427958" y="1672334"/>
            <a:ext cx="176212" cy="225425"/>
          </a:xfrm>
          <a:prstGeom prst="triangle">
            <a:avLst>
              <a:gd name="adj" fmla="val 50000"/>
            </a:avLst>
          </a:prstGeom>
          <a:solidFill>
            <a:srgbClr val="AC0000"/>
          </a:solidFill>
          <a:ln>
            <a:noFill/>
          </a:ln>
          <a:extLst>
            <a:ext uri="{91240B29-F687-4F45-9708-019B960494DF}">
              <a14:hiddenLine xmlns:a14="http://schemas.microsoft.com/office/drawing/2010/main" w="9525">
                <a:solidFill>
                  <a:srgbClr val="000000"/>
                </a:solidFill>
                <a:miter lim="800000"/>
                <a:headEnd/>
                <a:tailEnd type="none" w="sm" len="med"/>
              </a14:hiddenLine>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2000">
              <a:latin typeface="宋体" panose="02010600030101010101" pitchFamily="2" charset="-122"/>
            </a:endParaRPr>
          </a:p>
        </p:txBody>
      </p:sp>
      <p:sp>
        <p:nvSpPr>
          <p:cNvPr id="19" name="AutoShape 85"/>
          <p:cNvSpPr>
            <a:spLocks noChangeArrowheads="1"/>
          </p:cNvSpPr>
          <p:nvPr/>
        </p:nvSpPr>
        <p:spPr bwMode="auto">
          <a:xfrm rot="10800000">
            <a:off x="4645570" y="1743771"/>
            <a:ext cx="176213" cy="225425"/>
          </a:xfrm>
          <a:prstGeom prst="triangle">
            <a:avLst>
              <a:gd name="adj" fmla="val 50000"/>
            </a:avLst>
          </a:prstGeom>
          <a:solidFill>
            <a:srgbClr val="AC0000"/>
          </a:solidFill>
          <a:ln>
            <a:noFill/>
          </a:ln>
          <a:extLst>
            <a:ext uri="{91240B29-F687-4F45-9708-019B960494DF}">
              <a14:hiddenLine xmlns:a14="http://schemas.microsoft.com/office/drawing/2010/main" w="9525">
                <a:solidFill>
                  <a:srgbClr val="000000"/>
                </a:solidFill>
                <a:miter lim="800000"/>
                <a:headEnd/>
                <a:tailEnd type="none" w="sm" len="med"/>
              </a14:hiddenLine>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2000">
              <a:latin typeface="宋体" panose="02010600030101010101" pitchFamily="2" charset="-122"/>
            </a:endParaRPr>
          </a:p>
        </p:txBody>
      </p:sp>
      <p:sp>
        <p:nvSpPr>
          <p:cNvPr id="21" name="AutoShape 87"/>
          <p:cNvSpPr>
            <a:spLocks noChangeArrowheads="1"/>
          </p:cNvSpPr>
          <p:nvPr/>
        </p:nvSpPr>
        <p:spPr bwMode="auto">
          <a:xfrm rot="10800000">
            <a:off x="7523708" y="1780284"/>
            <a:ext cx="176212" cy="225425"/>
          </a:xfrm>
          <a:prstGeom prst="triangle">
            <a:avLst>
              <a:gd name="adj" fmla="val 50000"/>
            </a:avLst>
          </a:prstGeom>
          <a:solidFill>
            <a:srgbClr val="AC0000"/>
          </a:solidFill>
          <a:ln>
            <a:noFill/>
          </a:ln>
          <a:extLst>
            <a:ext uri="{91240B29-F687-4F45-9708-019B960494DF}">
              <a14:hiddenLine xmlns:a14="http://schemas.microsoft.com/office/drawing/2010/main" w="9525">
                <a:solidFill>
                  <a:srgbClr val="000000"/>
                </a:solidFill>
                <a:miter lim="800000"/>
                <a:headEnd/>
                <a:tailEnd type="none" w="sm" len="med"/>
              </a14:hiddenLine>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2000">
              <a:latin typeface="宋体" panose="02010600030101010101" pitchFamily="2" charset="-122"/>
            </a:endParaRPr>
          </a:p>
        </p:txBody>
      </p:sp>
      <p:sp>
        <p:nvSpPr>
          <p:cNvPr id="24" name="Oval 90"/>
          <p:cNvSpPr>
            <a:spLocks noChangeArrowheads="1"/>
          </p:cNvSpPr>
          <p:nvPr/>
        </p:nvSpPr>
        <p:spPr bwMode="auto">
          <a:xfrm>
            <a:off x="8125370" y="1819971"/>
            <a:ext cx="169863" cy="169863"/>
          </a:xfrm>
          <a:prstGeom prst="ellipse">
            <a:avLst/>
          </a:prstGeom>
          <a:solidFill>
            <a:srgbClr val="AC0000"/>
          </a:solidFill>
          <a:ln>
            <a:noFill/>
          </a:ln>
          <a:extLst>
            <a:ext uri="{91240B29-F687-4F45-9708-019B960494DF}">
              <a14:hiddenLine xmlns:a14="http://schemas.microsoft.com/office/drawing/2010/main" w="9525">
                <a:solidFill>
                  <a:srgbClr val="000000"/>
                </a:solidFill>
                <a:round/>
                <a:headEnd/>
                <a:tailEnd type="none" w="sm" len="med"/>
              </a14:hiddenLine>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2000">
              <a:latin typeface="宋体" panose="02010600030101010101" pitchFamily="2" charset="-122"/>
            </a:endParaRPr>
          </a:p>
        </p:txBody>
      </p:sp>
      <p:sp>
        <p:nvSpPr>
          <p:cNvPr id="25" name="AutoShape 91"/>
          <p:cNvSpPr>
            <a:spLocks noChangeArrowheads="1"/>
          </p:cNvSpPr>
          <p:nvPr/>
        </p:nvSpPr>
        <p:spPr bwMode="auto">
          <a:xfrm rot="10800000">
            <a:off x="9857333" y="1765996"/>
            <a:ext cx="176212" cy="225425"/>
          </a:xfrm>
          <a:prstGeom prst="triangle">
            <a:avLst>
              <a:gd name="adj" fmla="val 50000"/>
            </a:avLst>
          </a:prstGeom>
          <a:solidFill>
            <a:srgbClr val="AC0000"/>
          </a:solidFill>
          <a:ln>
            <a:noFill/>
          </a:ln>
          <a:extLst>
            <a:ext uri="{91240B29-F687-4F45-9708-019B960494DF}">
              <a14:hiddenLine xmlns:a14="http://schemas.microsoft.com/office/drawing/2010/main" w="9525">
                <a:solidFill>
                  <a:srgbClr val="000000"/>
                </a:solidFill>
                <a:miter lim="800000"/>
                <a:headEnd/>
                <a:tailEnd type="none" w="sm" len="med"/>
              </a14:hiddenLine>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2000">
              <a:latin typeface="宋体" panose="02010600030101010101" pitchFamily="2" charset="-122"/>
            </a:endParaRPr>
          </a:p>
        </p:txBody>
      </p:sp>
      <p:sp>
        <p:nvSpPr>
          <p:cNvPr id="27" name="AutoShape 83"/>
          <p:cNvSpPr>
            <a:spLocks noChangeArrowheads="1"/>
          </p:cNvSpPr>
          <p:nvPr/>
        </p:nvSpPr>
        <p:spPr bwMode="auto">
          <a:xfrm rot="10800000">
            <a:off x="2196058" y="1534221"/>
            <a:ext cx="176212" cy="225425"/>
          </a:xfrm>
          <a:prstGeom prst="triangle">
            <a:avLst>
              <a:gd name="adj" fmla="val 50000"/>
            </a:avLst>
          </a:prstGeom>
          <a:solidFill>
            <a:srgbClr val="AC0000"/>
          </a:solidFill>
          <a:ln>
            <a:noFill/>
          </a:ln>
          <a:extLst>
            <a:ext uri="{91240B29-F687-4F45-9708-019B960494DF}">
              <a14:hiddenLine xmlns:a14="http://schemas.microsoft.com/office/drawing/2010/main" w="9525">
                <a:solidFill>
                  <a:srgbClr val="000000"/>
                </a:solidFill>
                <a:miter lim="800000"/>
                <a:headEnd/>
                <a:tailEnd type="none" w="sm" len="med"/>
              </a14:hiddenLine>
            </a:ext>
          </a:extLst>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endParaRPr lang="zh-CN" altLang="en-US" sz="2000">
              <a:latin typeface="宋体" panose="02010600030101010101" pitchFamily="2" charset="-122"/>
            </a:endParaRPr>
          </a:p>
        </p:txBody>
      </p:sp>
      <p:sp>
        <p:nvSpPr>
          <p:cNvPr id="34" name="Oval 90"/>
          <p:cNvSpPr>
            <a:spLocks noChangeArrowheads="1"/>
          </p:cNvSpPr>
          <p:nvPr/>
        </p:nvSpPr>
        <p:spPr bwMode="auto">
          <a:xfrm>
            <a:off x="3212058" y="2640709"/>
            <a:ext cx="139700" cy="119062"/>
          </a:xfrm>
          <a:prstGeom prst="ellipse">
            <a:avLst/>
          </a:prstGeom>
          <a:solidFill>
            <a:schemeClr val="accent1">
              <a:lumMod val="75000"/>
            </a:schemeClr>
          </a:solidFill>
          <a:ln>
            <a:noFill/>
          </a:ln>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2000">
              <a:latin typeface="宋体" panose="02010600030101010101" pitchFamily="2" charset="-122"/>
            </a:endParaRPr>
          </a:p>
        </p:txBody>
      </p:sp>
      <p:sp>
        <p:nvSpPr>
          <p:cNvPr id="35" name="Oval 90"/>
          <p:cNvSpPr>
            <a:spLocks noChangeArrowheads="1"/>
          </p:cNvSpPr>
          <p:nvPr/>
        </p:nvSpPr>
        <p:spPr bwMode="auto">
          <a:xfrm>
            <a:off x="4453483" y="2524821"/>
            <a:ext cx="139700" cy="119063"/>
          </a:xfrm>
          <a:prstGeom prst="ellipse">
            <a:avLst/>
          </a:prstGeom>
          <a:solidFill>
            <a:schemeClr val="accent1">
              <a:lumMod val="75000"/>
            </a:schemeClr>
          </a:solidFill>
          <a:ln>
            <a:noFill/>
          </a:ln>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2000">
              <a:latin typeface="宋体" panose="02010600030101010101" pitchFamily="2" charset="-122"/>
            </a:endParaRPr>
          </a:p>
        </p:txBody>
      </p:sp>
      <p:sp>
        <p:nvSpPr>
          <p:cNvPr id="36" name="Oval 90"/>
          <p:cNvSpPr>
            <a:spLocks noChangeArrowheads="1"/>
          </p:cNvSpPr>
          <p:nvPr/>
        </p:nvSpPr>
        <p:spPr bwMode="auto">
          <a:xfrm>
            <a:off x="5625058" y="2505771"/>
            <a:ext cx="139700" cy="119063"/>
          </a:xfrm>
          <a:prstGeom prst="ellipse">
            <a:avLst/>
          </a:prstGeom>
          <a:solidFill>
            <a:schemeClr val="accent1">
              <a:lumMod val="75000"/>
            </a:schemeClr>
          </a:solidFill>
          <a:ln>
            <a:noFill/>
          </a:ln>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2000">
              <a:latin typeface="宋体" panose="02010600030101010101" pitchFamily="2" charset="-122"/>
            </a:endParaRPr>
          </a:p>
        </p:txBody>
      </p:sp>
      <p:sp>
        <p:nvSpPr>
          <p:cNvPr id="37" name="Oval 90"/>
          <p:cNvSpPr>
            <a:spLocks noChangeArrowheads="1"/>
          </p:cNvSpPr>
          <p:nvPr/>
        </p:nvSpPr>
        <p:spPr bwMode="auto">
          <a:xfrm>
            <a:off x="6382295" y="2499421"/>
            <a:ext cx="139700" cy="119063"/>
          </a:xfrm>
          <a:prstGeom prst="ellipse">
            <a:avLst/>
          </a:prstGeom>
          <a:solidFill>
            <a:schemeClr val="accent1">
              <a:lumMod val="75000"/>
            </a:schemeClr>
          </a:solidFill>
          <a:ln>
            <a:noFill/>
          </a:ln>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2000">
              <a:latin typeface="宋体" panose="02010600030101010101" pitchFamily="2" charset="-122"/>
            </a:endParaRPr>
          </a:p>
        </p:txBody>
      </p:sp>
      <p:sp>
        <p:nvSpPr>
          <p:cNvPr id="38" name="Oval 90"/>
          <p:cNvSpPr>
            <a:spLocks noChangeArrowheads="1"/>
          </p:cNvSpPr>
          <p:nvPr/>
        </p:nvSpPr>
        <p:spPr bwMode="auto">
          <a:xfrm>
            <a:off x="7364958" y="2499421"/>
            <a:ext cx="138112" cy="119063"/>
          </a:xfrm>
          <a:prstGeom prst="ellipse">
            <a:avLst/>
          </a:prstGeom>
          <a:solidFill>
            <a:schemeClr val="accent1">
              <a:lumMod val="75000"/>
            </a:schemeClr>
          </a:solidFill>
          <a:ln>
            <a:noFill/>
          </a:ln>
        </p:spPr>
        <p:txBody>
          <a:bodyPr wrap="none" anchor="ct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defRPr/>
            </a:pPr>
            <a:endParaRPr lang="zh-CN" altLang="en-US" sz="2000">
              <a:latin typeface="宋体" panose="02010600030101010101" pitchFamily="2" charset="-122"/>
            </a:endParaRPr>
          </a:p>
        </p:txBody>
      </p:sp>
      <p:cxnSp>
        <p:nvCxnSpPr>
          <p:cNvPr id="40" name="直接连接符 26"/>
          <p:cNvCxnSpPr>
            <a:endCxn id="6" idx="3"/>
          </p:cNvCxnSpPr>
          <p:nvPr/>
        </p:nvCxnSpPr>
        <p:spPr bwMode="auto">
          <a:xfrm flipH="1">
            <a:off x="3527970" y="1881953"/>
            <a:ext cx="1" cy="745238"/>
          </a:xfrm>
          <a:prstGeom prst="line">
            <a:avLst/>
          </a:prstGeom>
          <a:ln w="3175">
            <a:solidFill>
              <a:schemeClr val="tx1">
                <a:lumMod val="95000"/>
                <a:lumOff val="5000"/>
              </a:schemeClr>
            </a:solidFill>
            <a:prstDash val="sysDot"/>
            <a:headEnd type="none" w="med" len="med"/>
            <a:tailEnd type="none" w="med" len="med"/>
          </a:ln>
        </p:spPr>
        <p:style>
          <a:lnRef idx="1">
            <a:schemeClr val="accent3"/>
          </a:lnRef>
          <a:fillRef idx="0">
            <a:schemeClr val="accent3"/>
          </a:fillRef>
          <a:effectRef idx="0">
            <a:schemeClr val="accent3"/>
          </a:effectRef>
          <a:fontRef idx="minor">
            <a:schemeClr val="tx1"/>
          </a:fontRef>
        </p:style>
      </p:cxnSp>
      <p:sp>
        <p:nvSpPr>
          <p:cNvPr id="43" name="矩形 42"/>
          <p:cNvSpPr/>
          <p:nvPr/>
        </p:nvSpPr>
        <p:spPr>
          <a:xfrm>
            <a:off x="914027" y="3546587"/>
            <a:ext cx="1281120" cy="369332"/>
          </a:xfrm>
          <a:prstGeom prst="rect">
            <a:avLst/>
          </a:prstGeom>
        </p:spPr>
        <p:txBody>
          <a:bodyPr wrap="none">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a:t>复杂项目</a:t>
            </a:r>
            <a:r>
              <a:rPr lang="en-US" altLang="zh-CN"/>
              <a:t>A</a:t>
            </a:r>
            <a:endParaRPr lang="zh-CN" altLang="en-US"/>
          </a:p>
        </p:txBody>
      </p:sp>
      <p:sp>
        <p:nvSpPr>
          <p:cNvPr id="44" name="右箭头 43"/>
          <p:cNvSpPr/>
          <p:nvPr/>
        </p:nvSpPr>
        <p:spPr bwMode="auto">
          <a:xfrm>
            <a:off x="2622724" y="3314601"/>
            <a:ext cx="7234609" cy="823446"/>
          </a:xfrm>
          <a:prstGeom prst="rightArrow">
            <a:avLst/>
          </a:prstGeom>
          <a:solidFill>
            <a:schemeClr val="accent1"/>
          </a:solidFill>
          <a:ln w="9525" cap="flat" cmpd="sng" algn="ctr">
            <a:solidFill>
              <a:schemeClr val="tx1"/>
            </a:solidFill>
            <a:prstDash val="solid"/>
            <a:round/>
            <a:headEnd type="none" w="med" len="med"/>
            <a:tailEnd type="none" w="med" len="med"/>
          </a:ln>
        </p:spPr>
        <p:txBody>
          <a:bodyPr vert="horz" wrap="square" lIns="91440" tIns="45720" rIns="91440" bIns="45720" numCol="1" rtlCol="0" anchor="t" anchorCtr="0" compatLnSpc="1"/>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kumimoji="0" lang="zh-CN" altLang="en-US" sz="1800" b="1" i="0" u="none" strike="noStrike" cap="none" normalizeH="0" baseline="0">
              <a:ln>
                <a:noFill/>
              </a:ln>
              <a:solidFill>
                <a:schemeClr val="tx1"/>
              </a:solidFill>
              <a:effectLst/>
              <a:latin typeface="Arial" pitchFamily="34" charset="0"/>
            </a:endParaRPr>
          </a:p>
        </p:txBody>
      </p:sp>
      <p:sp>
        <p:nvSpPr>
          <p:cNvPr id="45" name="矩形 44"/>
          <p:cNvSpPr/>
          <p:nvPr/>
        </p:nvSpPr>
        <p:spPr>
          <a:xfrm>
            <a:off x="933862" y="4493724"/>
            <a:ext cx="1281120" cy="369332"/>
          </a:xfrm>
          <a:prstGeom prst="rect">
            <a:avLst/>
          </a:prstGeom>
        </p:spPr>
        <p:txBody>
          <a:bodyPr wrap="none">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a:t>一般项目</a:t>
            </a:r>
            <a:r>
              <a:rPr lang="en-US" altLang="zh-CN"/>
              <a:t>B</a:t>
            </a:r>
            <a:endParaRPr lang="zh-CN" altLang="en-US"/>
          </a:p>
        </p:txBody>
      </p:sp>
      <p:sp>
        <p:nvSpPr>
          <p:cNvPr id="46" name="右箭头 45"/>
          <p:cNvSpPr/>
          <p:nvPr/>
        </p:nvSpPr>
        <p:spPr bwMode="auto">
          <a:xfrm>
            <a:off x="2642559" y="4261738"/>
            <a:ext cx="7234609" cy="823446"/>
          </a:xfrm>
          <a:prstGeom prst="rightArrow">
            <a:avLst/>
          </a:prstGeom>
          <a:solidFill>
            <a:schemeClr val="accent1"/>
          </a:solidFill>
          <a:ln w="9525" cap="flat" cmpd="sng" algn="ctr">
            <a:solidFill>
              <a:schemeClr val="tx1"/>
            </a:solidFill>
            <a:prstDash val="solid"/>
            <a:round/>
            <a:headEnd type="none" w="med" len="med"/>
            <a:tailEnd type="none" w="med" len="med"/>
          </a:ln>
        </p:spPr>
        <p:txBody>
          <a:bodyPr vert="horz" wrap="square" lIns="91440" tIns="45720" rIns="91440" bIns="45720" numCol="1" rtlCol="0" anchor="t" anchorCtr="0" compatLnSpc="1"/>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kumimoji="0" lang="zh-CN" altLang="en-US" sz="1800" b="1" i="0" u="none" strike="noStrike" cap="none" normalizeH="0" baseline="0">
              <a:ln>
                <a:noFill/>
              </a:ln>
              <a:solidFill>
                <a:schemeClr val="tx1"/>
              </a:solidFill>
              <a:effectLst/>
              <a:latin typeface="Arial" pitchFamily="34" charset="0"/>
            </a:endParaRPr>
          </a:p>
        </p:txBody>
      </p:sp>
      <p:sp>
        <p:nvSpPr>
          <p:cNvPr id="47" name="矩形 46"/>
          <p:cNvSpPr/>
          <p:nvPr/>
        </p:nvSpPr>
        <p:spPr>
          <a:xfrm>
            <a:off x="910630" y="5469570"/>
            <a:ext cx="1281120" cy="369332"/>
          </a:xfrm>
          <a:prstGeom prst="rect">
            <a:avLst/>
          </a:prstGeom>
        </p:spPr>
        <p:txBody>
          <a:bodyPr wrap="none">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a:t>简单项目</a:t>
            </a:r>
            <a:r>
              <a:rPr lang="en-US" altLang="zh-CN"/>
              <a:t>C</a:t>
            </a:r>
            <a:endParaRPr lang="zh-CN" altLang="en-US"/>
          </a:p>
        </p:txBody>
      </p:sp>
      <p:sp>
        <p:nvSpPr>
          <p:cNvPr id="48" name="右箭头 47"/>
          <p:cNvSpPr/>
          <p:nvPr/>
        </p:nvSpPr>
        <p:spPr bwMode="auto">
          <a:xfrm>
            <a:off x="2619327" y="5237584"/>
            <a:ext cx="7234609" cy="823446"/>
          </a:xfrm>
          <a:prstGeom prst="rightArrow">
            <a:avLst/>
          </a:prstGeom>
          <a:solidFill>
            <a:schemeClr val="accent1"/>
          </a:solidFill>
          <a:ln w="9525" cap="flat" cmpd="sng" algn="ctr">
            <a:solidFill>
              <a:schemeClr val="tx1"/>
            </a:solidFill>
            <a:prstDash val="solid"/>
            <a:round/>
            <a:headEnd type="none" w="med" len="med"/>
            <a:tailEnd type="none" w="med" len="med"/>
          </a:ln>
        </p:spPr>
        <p:txBody>
          <a:bodyPr vert="horz" wrap="square" lIns="91440" tIns="45720" rIns="91440" bIns="45720" numCol="1" rtlCol="0" anchor="t" anchorCtr="0" compatLnSpc="1"/>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Tx/>
              <a:buNone/>
            </a:pPr>
            <a:endParaRPr kumimoji="0" lang="zh-CN" altLang="en-US" sz="1800" b="1" i="0" u="none" strike="noStrike" cap="none" normalizeH="0" baseline="0">
              <a:ln>
                <a:noFill/>
              </a:ln>
              <a:solidFill>
                <a:schemeClr val="tx1"/>
              </a:solidFill>
              <a:effectLst/>
              <a:latin typeface="Arial" pitchFamily="34" charset="0"/>
            </a:endParaRPr>
          </a:p>
        </p:txBody>
      </p:sp>
      <p:sp>
        <p:nvSpPr>
          <p:cNvPr id="49" name="矩形 48"/>
          <p:cNvSpPr/>
          <p:nvPr/>
        </p:nvSpPr>
        <p:spPr>
          <a:xfrm>
            <a:off x="8057609" y="2731483"/>
            <a:ext cx="3570208" cy="769441"/>
          </a:xfrm>
          <a:prstGeom prst="rect">
            <a:avLst/>
          </a:prstGeom>
        </p:spPr>
        <p:txBody>
          <a:bodyPr wrap="none">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sz="4400" b="0">
                <a:solidFill>
                  <a:srgbClr val="FF0000"/>
                </a:solidFill>
                <a:latin typeface="隶书" pitchFamily="49" charset="-122"/>
                <a:ea typeface="隶书" pitchFamily="49" charset="-122"/>
              </a:rPr>
              <a:t>效率假升实降</a:t>
            </a:r>
          </a:p>
        </p:txBody>
      </p:sp>
      <p:sp>
        <p:nvSpPr>
          <p:cNvPr id="50" name="矩形 49"/>
          <p:cNvSpPr/>
          <p:nvPr/>
        </p:nvSpPr>
        <p:spPr>
          <a:xfrm>
            <a:off x="8621866" y="3767399"/>
            <a:ext cx="2441694" cy="769441"/>
          </a:xfrm>
          <a:prstGeom prst="rect">
            <a:avLst/>
          </a:prstGeom>
        </p:spPr>
        <p:txBody>
          <a:bodyPr wrap="none">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sz="4400" b="0">
                <a:solidFill>
                  <a:srgbClr val="FF0000"/>
                </a:solidFill>
                <a:latin typeface="隶书" pitchFamily="49" charset="-122"/>
                <a:ea typeface="隶书" pitchFamily="49" charset="-122"/>
              </a:rPr>
              <a:t>质量不足</a:t>
            </a:r>
          </a:p>
        </p:txBody>
      </p:sp>
      <p:sp>
        <p:nvSpPr>
          <p:cNvPr id="51" name="矩形 50"/>
          <p:cNvSpPr/>
          <p:nvPr/>
        </p:nvSpPr>
        <p:spPr>
          <a:xfrm>
            <a:off x="7751390" y="4803315"/>
            <a:ext cx="4416594" cy="769441"/>
          </a:xfrm>
          <a:prstGeom prst="rect">
            <a:avLst/>
          </a:prstGeom>
        </p:spPr>
        <p:txBody>
          <a:bodyPr wrap="none">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zh-CN" altLang="en-US" sz="4400" b="0">
                <a:solidFill>
                  <a:srgbClr val="FF0000"/>
                </a:solidFill>
                <a:latin typeface="隶书" pitchFamily="49" charset="-122"/>
                <a:ea typeface="隶书" pitchFamily="49" charset="-122"/>
              </a:rPr>
              <a:t>流程失控</a:t>
            </a:r>
            <a:r>
              <a:rPr lang="en-US" altLang="zh-CN" sz="4400" b="0">
                <a:solidFill>
                  <a:srgbClr val="FF0000"/>
                </a:solidFill>
                <a:latin typeface="隶书" pitchFamily="49" charset="-122"/>
                <a:ea typeface="隶书" pitchFamily="49" charset="-122"/>
              </a:rPr>
              <a:t>/</a:t>
            </a:r>
            <a:r>
              <a:rPr lang="zh-CN" altLang="en-US" sz="4400" b="0">
                <a:solidFill>
                  <a:srgbClr val="FF0000"/>
                </a:solidFill>
                <a:latin typeface="隶书" pitchFamily="49" charset="-122"/>
                <a:ea typeface="隶书" pitchFamily="49" charset="-122"/>
              </a:rPr>
              <a:t>无用论</a:t>
            </a:r>
          </a:p>
        </p:txBody>
      </p:sp>
      <p:sp>
        <p:nvSpPr>
          <p:cNvPr id="52" name="矩形 51"/>
          <p:cNvSpPr/>
          <p:nvPr/>
        </p:nvSpPr>
        <p:spPr>
          <a:xfrm>
            <a:off x="8198673" y="5839230"/>
            <a:ext cx="3288080" cy="769441"/>
          </a:xfrm>
          <a:prstGeom prst="rect">
            <a:avLst/>
          </a:prstGeom>
        </p:spPr>
        <p:txBody>
          <a:bodyPr wrap="none">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r>
              <a:rPr lang="en-US" altLang="zh-CN" sz="4400" b="0">
                <a:solidFill>
                  <a:srgbClr val="FF0000"/>
                </a:solidFill>
                <a:latin typeface="隶书" pitchFamily="49" charset="-122"/>
                <a:ea typeface="隶书" pitchFamily="49" charset="-122"/>
              </a:rPr>
              <a:t>IPD</a:t>
            </a:r>
            <a:r>
              <a:rPr lang="zh-CN" altLang="en-US" sz="4400" b="0">
                <a:solidFill>
                  <a:srgbClr val="FF0000"/>
                </a:solidFill>
                <a:latin typeface="隶书" pitchFamily="49" charset="-122"/>
                <a:ea typeface="隶书" pitchFamily="49" charset="-122"/>
              </a:rPr>
              <a:t>被边缘化</a:t>
            </a:r>
          </a:p>
        </p:txBody>
      </p:sp>
    </p:spTree>
    <p:extLst>
      <p:ext uri="{BB962C8B-B14F-4D97-AF65-F5344CB8AC3E}">
        <p14:creationId xmlns:p14="http://schemas.microsoft.com/office/powerpoint/2010/main" val="53578758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52"/>
                                        </p:tgtEl>
                                        <p:attrNameLst>
                                          <p:attrName>style.visibility</p:attrName>
                                        </p:attrNameLst>
                                      </p:cBhvr>
                                      <p:to>
                                        <p:strVal val="visible"/>
                                      </p:to>
                                    </p:set>
                                  </p:childTnLst>
                                </p:cTn>
                              </p:par>
                              <p:par>
                                <p:cTn id="7" presetID="1" presetClass="entr" presetSubtype="0" dur="1" fill="hold" grpId="0" nodeType="withEffect">
                                  <p:stCondLst>
                                    <p:cond delay="0"/>
                                  </p:stCondLst>
                                  <p:childTnLst>
                                    <p:set>
                                      <p:cBhvr>
                                        <p:cTn id="8" dur="1" fill="hold">
                                          <p:stCondLst>
                                            <p:cond delay="0"/>
                                          </p:stCondLst>
                                        </p:cTn>
                                        <p:tgtEl>
                                          <p:spTgt spid="51"/>
                                        </p:tgtEl>
                                        <p:attrNameLst>
                                          <p:attrName>style.visibility</p:attrName>
                                        </p:attrNameLst>
                                      </p:cBhvr>
                                      <p:to>
                                        <p:strVal val="visible"/>
                                      </p:to>
                                    </p:set>
                                  </p:childTnLst>
                                </p:cTn>
                              </p:par>
                              <p:par>
                                <p:cTn id="9" presetID="1" presetClass="entr" presetSubtype="0" dur="1" fill="hold" grpId="0" nodeType="withEffect">
                                  <p:stCondLst>
                                    <p:cond delay="0"/>
                                  </p:stCondLst>
                                  <p:childTnLst>
                                    <p:set>
                                      <p:cBhvr>
                                        <p:cTn id="10" dur="1" fill="hold">
                                          <p:stCondLst>
                                            <p:cond delay="0"/>
                                          </p:stCondLst>
                                        </p:cTn>
                                        <p:tgtEl>
                                          <p:spTgt spid="50"/>
                                        </p:tgtEl>
                                        <p:attrNameLst>
                                          <p:attrName>style.visibility</p:attrName>
                                        </p:attrNameLst>
                                      </p:cBhvr>
                                      <p:to>
                                        <p:strVal val="visible"/>
                                      </p:to>
                                    </p:set>
                                  </p:childTnLst>
                                </p:cTn>
                              </p:par>
                              <p:par>
                                <p:cTn id="11" presetID="1" presetClass="entr" presetSubtype="0" dur="1" fill="hold" grpId="0" nodeType="withEffect">
                                  <p:stCondLst>
                                    <p:cond delay="0"/>
                                  </p:stCondLst>
                                  <p:childTnLst>
                                    <p:set>
                                      <p:cBhvr>
                                        <p:cTn id="12" dur="1" fill="hold">
                                          <p:stCondLst>
                                            <p:cond delay="0"/>
                                          </p:stCondLst>
                                        </p:cTn>
                                        <p:tgtEl>
                                          <p:spTgt spid="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p:bldP spid="50" grpId="0"/>
      <p:bldP spid="51" grpId="0"/>
      <p:bldP spid="52"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流程裁剪</a:t>
            </a:r>
            <a:r>
              <a:rPr lang="en-US" altLang="zh-CN"/>
              <a:t>(</a:t>
            </a:r>
            <a:r>
              <a:rPr lang="zh-CN" altLang="en-US"/>
              <a:t>适配）的定义</a:t>
            </a:r>
          </a:p>
        </p:txBody>
      </p:sp>
      <p:sp>
        <p:nvSpPr>
          <p:cNvPr id="3" name="内容占位符 2"/>
          <p:cNvSpPr>
            <a:spLocks noGrp="1"/>
          </p:cNvSpPr>
          <p:nvPr>
            <p:ph idx="1"/>
          </p:nvPr>
        </p:nvSpPr>
        <p:spPr/>
        <p:txBody>
          <a:bodyPr/>
          <a:lstStyle/>
          <a:p>
            <a:pPr>
              <a:lnSpc>
                <a:spcPct val="150000"/>
              </a:lnSpc>
              <a:defRPr/>
            </a:pPr>
            <a:r>
              <a:rPr lang="zh-CN" altLang="en-US"/>
              <a:t>流程裁剪就是将公司标准的基础流程调整为特定项目的定制流程的过程，</a:t>
            </a:r>
            <a:r>
              <a:rPr lang="zh-CN" altLang="zh-CN"/>
              <a:t>是</a:t>
            </a:r>
            <a:r>
              <a:rPr lang="zh-CN" altLang="en-US"/>
              <a:t>流程的</a:t>
            </a:r>
            <a:r>
              <a:rPr lang="zh-CN" altLang="zh-CN"/>
              <a:t>“量体裁衣”</a:t>
            </a:r>
            <a:endParaRPr lang="en-US" altLang="zh-CN"/>
          </a:p>
          <a:p>
            <a:pPr>
              <a:lnSpc>
                <a:spcPct val="150000"/>
              </a:lnSpc>
              <a:defRPr/>
            </a:pPr>
            <a:r>
              <a:rPr lang="zh-CN" altLang="en-US"/>
              <a:t>通过流程裁剪增强流程的适应性，体现</a:t>
            </a:r>
            <a:r>
              <a:rPr lang="zh-CN" altLang="en-US" sz="3600" b="1"/>
              <a:t>效率和质量</a:t>
            </a:r>
            <a:r>
              <a:rPr lang="zh-CN" altLang="en-US"/>
              <a:t>的平衡</a:t>
            </a:r>
            <a:endParaRPr lang="en-US" altLang="zh-CN"/>
          </a:p>
          <a:p>
            <a:pPr>
              <a:lnSpc>
                <a:spcPct val="150000"/>
              </a:lnSpc>
              <a:defRPr/>
            </a:pPr>
            <a:r>
              <a:rPr lang="zh-CN" altLang="en-US"/>
              <a:t>流程裁剪的结果展示形式是被裁剪后的流程及其工作计划</a:t>
            </a:r>
            <a:endParaRPr lang="en-US" altLang="zh-CN"/>
          </a:p>
          <a:p>
            <a:pPr>
              <a:defRPr/>
            </a:pPr>
            <a:endParaRPr lang="zh-CN" altLang="en-US" sz="1600"/>
          </a:p>
          <a:p>
            <a:endParaRPr lang="zh-CN" altLang="en-US"/>
          </a:p>
        </p:txBody>
      </p:sp>
      <p:pic>
        <p:nvPicPr>
          <p:cNvPr id="2050" name="Picture 2" descr="http://e.hiphotos.baidu.com/baike/w%3D268/sign=0fa50a460db30f24359aeb05f095d192/a8773912b31bb0518c35120f347adab44aede080.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646934" y="2943642"/>
            <a:ext cx="4536504" cy="3402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5345160"/>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裁剪存在的三大误区之一</a:t>
            </a:r>
          </a:p>
        </p:txBody>
      </p:sp>
      <p:sp>
        <p:nvSpPr>
          <p:cNvPr id="4" name="内容占位符 2"/>
          <p:cNvSpPr>
            <a:spLocks noGrp="1"/>
          </p:cNvSpPr>
          <p:nvPr>
            <p:ph idx="1"/>
          </p:nvPr>
        </p:nvSpPr>
        <p:spPr>
          <a:xfrm>
            <a:off x="1270670" y="1242091"/>
            <a:ext cx="4662487" cy="4710112"/>
          </a:xfrm>
        </p:spPr>
        <p:txBody>
          <a:bodyPr/>
          <a:lstStyle/>
          <a:p>
            <a:pPr>
              <a:lnSpc>
                <a:spcPct val="150000"/>
              </a:lnSpc>
              <a:defRPr/>
            </a:pPr>
            <a:r>
              <a:rPr lang="zh-CN" altLang="zh-CN"/>
              <a:t>裁剪</a:t>
            </a:r>
            <a:r>
              <a:rPr lang="zh-CN" altLang="en-US"/>
              <a:t>？</a:t>
            </a:r>
            <a:r>
              <a:rPr lang="zh-CN" altLang="zh-CN"/>
              <a:t>裁减</a:t>
            </a:r>
            <a:r>
              <a:rPr lang="zh-CN" altLang="en-US"/>
              <a:t>？</a:t>
            </a:r>
            <a:endParaRPr lang="en-US" altLang="zh-CN"/>
          </a:p>
          <a:p>
            <a:pPr marL="741363" lvl="2" indent="-342900">
              <a:lnSpc>
                <a:spcPct val="150000"/>
              </a:lnSpc>
              <a:buClr>
                <a:schemeClr val="accent5">
                  <a:lumMod val="75000"/>
                </a:schemeClr>
              </a:buClr>
              <a:buFont typeface="Wingdings" panose="05000000000000000000" pitchFamily="2" charset="2"/>
              <a:buChar char="Ø"/>
              <a:defRPr/>
            </a:pPr>
            <a:r>
              <a:rPr lang="zh-CN" altLang="en-US">
                <a:cs typeface="+mn-cs"/>
              </a:rPr>
              <a:t>根据时间和资源来决定是否做还是不做，以“快马加鞭”为目的，而不是根据项目特点和规则</a:t>
            </a:r>
            <a:endParaRPr lang="zh-CN" altLang="zh-CN">
              <a:cs typeface="+mn-cs"/>
            </a:endParaRPr>
          </a:p>
          <a:p>
            <a:pPr marL="741363" lvl="2" indent="-342900">
              <a:lnSpc>
                <a:spcPct val="150000"/>
              </a:lnSpc>
              <a:buClr>
                <a:schemeClr val="accent5">
                  <a:lumMod val="75000"/>
                </a:schemeClr>
              </a:buClr>
              <a:buFont typeface="Wingdings" panose="05000000000000000000" pitchFamily="2" charset="2"/>
              <a:buChar char="Ø"/>
              <a:defRPr/>
            </a:pPr>
            <a:r>
              <a:rPr lang="zh-CN" altLang="zh-CN">
                <a:cs typeface="+mn-cs"/>
              </a:rPr>
              <a:t>裁剪</a:t>
            </a:r>
            <a:r>
              <a:rPr lang="zh-CN" altLang="en-US">
                <a:cs typeface="+mn-cs"/>
              </a:rPr>
              <a:t>没有“尺子”，不是</a:t>
            </a:r>
            <a:r>
              <a:rPr lang="zh-CN" altLang="zh-CN">
                <a:cs typeface="+mn-cs"/>
              </a:rPr>
              <a:t>根据项目特点</a:t>
            </a:r>
            <a:r>
              <a:rPr lang="zh-CN" altLang="en-US">
                <a:cs typeface="+mn-cs"/>
              </a:rPr>
              <a:t>来量身定制</a:t>
            </a:r>
            <a:endParaRPr lang="en-US" altLang="zh-CN">
              <a:cs typeface="+mn-cs"/>
            </a:endParaRPr>
          </a:p>
          <a:p>
            <a:pPr marL="741363" lvl="2" indent="-342900">
              <a:lnSpc>
                <a:spcPct val="150000"/>
              </a:lnSpc>
              <a:buClr>
                <a:schemeClr val="accent5">
                  <a:lumMod val="75000"/>
                </a:schemeClr>
              </a:buClr>
              <a:buFont typeface="Wingdings" panose="05000000000000000000" pitchFamily="2" charset="2"/>
              <a:buChar char="Ø"/>
              <a:defRPr/>
            </a:pPr>
            <a:r>
              <a:rPr lang="zh-CN" altLang="en-US">
                <a:cs typeface="+mn-cs"/>
              </a:rPr>
              <a:t>以为流程裁剪只减少活动，没根据项目情况增加活动</a:t>
            </a:r>
          </a:p>
        </p:txBody>
      </p:sp>
      <p:pic>
        <p:nvPicPr>
          <p:cNvPr id="5" name="Picture 3"/>
          <p:cNvPicPr>
            <a:picLocks noChangeAspect="1" noChangeArrowheads="1"/>
          </p:cNvPicPr>
          <p:nvPr/>
        </p:nvPicPr>
        <p:blipFill>
          <a:blip r:embed="rId2"/>
          <a:stretch>
            <a:fillRect/>
          </a:stretch>
        </p:blipFill>
        <p:spPr bwMode="auto">
          <a:xfrm>
            <a:off x="6527254" y="1352830"/>
            <a:ext cx="3632199" cy="4249737"/>
          </a:xfrm>
          <a:prstGeom prst="rect">
            <a:avLst/>
          </a:prstGeom>
          <a:noFill/>
          <a:ln w="9525">
            <a:noFill/>
            <a:miter lim="800000"/>
          </a:ln>
          <a:effectLst/>
        </p:spPr>
      </p:pic>
      <p:pic>
        <p:nvPicPr>
          <p:cNvPr id="3074" name="Picture 2" descr="https://img.tukuppt.com/png_preview/00/11/63/q6aMTdsKOx.jpg!/fw/780"/>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194314" y="1168544"/>
            <a:ext cx="1380828" cy="15277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326786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裁剪存在的三大误区之二</a:t>
            </a:r>
          </a:p>
        </p:txBody>
      </p:sp>
      <p:pic>
        <p:nvPicPr>
          <p:cNvPr id="3074" name="Picture 2" descr="https://img.tukuppt.com/png_preview/00/11/63/q6aMTdsKOx.jpg!/fw/780"/>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194314" y="1168544"/>
            <a:ext cx="1380828" cy="1527763"/>
          </a:xfrm>
          <a:prstGeom prst="rect">
            <a:avLst/>
          </a:prstGeom>
          <a:noFill/>
          <a:extLst>
            <a:ext uri="{909E8E84-426E-40DD-AFC4-6F175D3DCCD1}">
              <a14:hiddenFill xmlns:a14="http://schemas.microsoft.com/office/drawing/2010/main">
                <a:solidFill>
                  <a:srgbClr val="FFFFFF"/>
                </a:solidFill>
              </a14:hiddenFill>
            </a:ext>
          </a:extLst>
        </p:spPr>
      </p:pic>
      <p:sp>
        <p:nvSpPr>
          <p:cNvPr id="7" name="内容占位符 2"/>
          <p:cNvSpPr>
            <a:spLocks noGrp="1"/>
          </p:cNvSpPr>
          <p:nvPr>
            <p:ph idx="1"/>
          </p:nvPr>
        </p:nvSpPr>
        <p:spPr>
          <a:xfrm>
            <a:off x="1176338" y="1161456"/>
            <a:ext cx="4479925" cy="5053012"/>
          </a:xfrm>
        </p:spPr>
        <p:txBody>
          <a:bodyPr/>
          <a:lstStyle/>
          <a:p>
            <a:pPr>
              <a:lnSpc>
                <a:spcPct val="150000"/>
              </a:lnSpc>
              <a:defRPr/>
            </a:pPr>
            <a:r>
              <a:rPr lang="zh-CN" altLang="zh-CN"/>
              <a:t>过程</a:t>
            </a:r>
            <a:r>
              <a:rPr lang="zh-CN" altLang="en-US"/>
              <a:t>定义？</a:t>
            </a:r>
            <a:r>
              <a:rPr lang="zh-CN" altLang="zh-CN"/>
              <a:t>项目</a:t>
            </a:r>
            <a:r>
              <a:rPr lang="zh-CN" altLang="en-US"/>
              <a:t>管理？</a:t>
            </a:r>
            <a:endParaRPr lang="en-US" altLang="zh-CN"/>
          </a:p>
          <a:p>
            <a:pPr lvl="1" indent="-342900">
              <a:lnSpc>
                <a:spcPct val="150000"/>
              </a:lnSpc>
              <a:buClr>
                <a:schemeClr val="accent5">
                  <a:lumMod val="75000"/>
                </a:schemeClr>
              </a:buClr>
              <a:defRPr/>
            </a:pPr>
            <a:r>
              <a:rPr lang="zh-CN" altLang="en-US">
                <a:cs typeface="+mn-cs"/>
              </a:rPr>
              <a:t>有了流程定义，不做项目计划</a:t>
            </a:r>
            <a:endParaRPr lang="zh-CN" altLang="zh-CN">
              <a:cs typeface="+mn-cs"/>
            </a:endParaRPr>
          </a:p>
          <a:p>
            <a:pPr lvl="1" indent="-342900">
              <a:lnSpc>
                <a:spcPct val="150000"/>
              </a:lnSpc>
              <a:buClr>
                <a:schemeClr val="accent5">
                  <a:lumMod val="75000"/>
                </a:schemeClr>
              </a:buClr>
              <a:defRPr/>
            </a:pPr>
            <a:r>
              <a:rPr lang="zh-CN" altLang="en-US">
                <a:cs typeface="+mn-cs"/>
              </a:rPr>
              <a:t>因流程裁剪而减少项目管理活动</a:t>
            </a:r>
            <a:endParaRPr lang="en-US" altLang="zh-CN">
              <a:cs typeface="+mn-cs"/>
            </a:endParaRPr>
          </a:p>
        </p:txBody>
      </p:sp>
      <p:pic>
        <p:nvPicPr>
          <p:cNvPr id="8" name="Picture 1"/>
          <p:cNvPicPr>
            <a:picLocks noChangeAspect="1" noChangeArrowheads="1"/>
          </p:cNvPicPr>
          <p:nvPr/>
        </p:nvPicPr>
        <p:blipFill>
          <a:blip r:embed="rId3"/>
          <a:stretch>
            <a:fillRect/>
          </a:stretch>
        </p:blipFill>
        <p:spPr bwMode="auto">
          <a:xfrm>
            <a:off x="6080126" y="4090393"/>
            <a:ext cx="3343275" cy="2139950"/>
          </a:xfrm>
          <a:prstGeom prst="rect">
            <a:avLst/>
          </a:prstGeom>
          <a:noFill/>
          <a:ln w="9525">
            <a:noFill/>
            <a:miter lim="800000"/>
          </a:ln>
          <a:effectLst/>
        </p:spPr>
      </p:pic>
      <p:pic>
        <p:nvPicPr>
          <p:cNvPr id="9" name="Picture 2"/>
          <p:cNvPicPr>
            <a:picLocks noChangeAspect="1" noChangeArrowheads="1"/>
          </p:cNvPicPr>
          <p:nvPr/>
        </p:nvPicPr>
        <p:blipFill>
          <a:blip r:embed="rId4"/>
          <a:stretch>
            <a:fillRect/>
          </a:stretch>
        </p:blipFill>
        <p:spPr bwMode="auto">
          <a:xfrm>
            <a:off x="6103937" y="1232893"/>
            <a:ext cx="3159125" cy="2095500"/>
          </a:xfrm>
          <a:prstGeom prst="rect">
            <a:avLst/>
          </a:prstGeom>
          <a:noFill/>
          <a:ln w="9525">
            <a:noFill/>
            <a:miter lim="800000"/>
          </a:ln>
          <a:effectLst/>
        </p:spPr>
      </p:pic>
      <p:sp>
        <p:nvSpPr>
          <p:cNvPr id="10" name="TextBox 9"/>
          <p:cNvSpPr txBox="1"/>
          <p:nvPr/>
        </p:nvSpPr>
        <p:spPr>
          <a:xfrm>
            <a:off x="6850063" y="3398243"/>
            <a:ext cx="1765300" cy="830997"/>
          </a:xfrm>
          <a:prstGeom prst="rect">
            <a:avLst/>
          </a:prstGeom>
          <a:noFill/>
        </p:spPr>
        <p:txBody>
          <a:bodyPr wrap="square" rtlCol="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r>
              <a:rPr lang="zh-CN" altLang="en-US" sz="4800" b="1"/>
              <a:t>≠</a:t>
            </a:r>
          </a:p>
        </p:txBody>
      </p:sp>
    </p:spTree>
    <p:extLst>
      <p:ext uri="{BB962C8B-B14F-4D97-AF65-F5344CB8AC3E}">
        <p14:creationId xmlns:p14="http://schemas.microsoft.com/office/powerpoint/2010/main" val="9379441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裁剪存在的三大误区之三</a:t>
            </a:r>
          </a:p>
        </p:txBody>
      </p:sp>
      <p:pic>
        <p:nvPicPr>
          <p:cNvPr id="3074" name="Picture 2" descr="https://img.tukuppt.com/png_preview/00/11/63/q6aMTdsKOx.jpg!/fw/780"/>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194314" y="1168544"/>
            <a:ext cx="1380828" cy="1527763"/>
          </a:xfrm>
          <a:prstGeom prst="rect">
            <a:avLst/>
          </a:prstGeom>
          <a:noFill/>
          <a:extLst>
            <a:ext uri="{909E8E84-426E-40DD-AFC4-6F175D3DCCD1}">
              <a14:hiddenFill xmlns:a14="http://schemas.microsoft.com/office/drawing/2010/main">
                <a:solidFill>
                  <a:srgbClr val="FFFFFF"/>
                </a:solidFill>
              </a14:hiddenFill>
            </a:ext>
          </a:extLst>
        </p:spPr>
      </p:pic>
      <p:sp>
        <p:nvSpPr>
          <p:cNvPr id="11" name="内容占位符 2"/>
          <p:cNvSpPr>
            <a:spLocks noGrp="1"/>
          </p:cNvSpPr>
          <p:nvPr>
            <p:ph idx="1"/>
          </p:nvPr>
        </p:nvSpPr>
        <p:spPr>
          <a:xfrm>
            <a:off x="409575" y="1408113"/>
            <a:ext cx="4314825" cy="5053012"/>
          </a:xfrm>
        </p:spPr>
        <p:txBody>
          <a:bodyPr/>
          <a:lstStyle/>
          <a:p>
            <a:pPr>
              <a:lnSpc>
                <a:spcPct val="150000"/>
              </a:lnSpc>
              <a:defRPr/>
            </a:pPr>
            <a:r>
              <a:rPr lang="zh-CN" altLang="zh-CN"/>
              <a:t>不允许裁剪过程，或者裁剪有很大的灵活度</a:t>
            </a:r>
            <a:r>
              <a:rPr lang="en-US" altLang="zh-CN"/>
              <a:t>    </a:t>
            </a:r>
          </a:p>
          <a:p>
            <a:pPr lvl="1" indent="-342900">
              <a:lnSpc>
                <a:spcPct val="150000"/>
              </a:lnSpc>
              <a:buClr>
                <a:schemeClr val="accent5">
                  <a:lumMod val="75000"/>
                </a:schemeClr>
              </a:buClr>
              <a:defRPr/>
            </a:pPr>
            <a:r>
              <a:rPr lang="zh-CN" altLang="en-US">
                <a:cs typeface="+mn-cs"/>
              </a:rPr>
              <a:t>缺少</a:t>
            </a:r>
            <a:r>
              <a:rPr lang="zh-CN" altLang="zh-CN">
                <a:cs typeface="+mn-cs"/>
              </a:rPr>
              <a:t>裁剪指南</a:t>
            </a:r>
            <a:r>
              <a:rPr lang="zh-CN" altLang="en-US">
                <a:cs typeface="+mn-cs"/>
              </a:rPr>
              <a:t>，僵化全流程运行</a:t>
            </a:r>
            <a:endParaRPr lang="zh-CN" altLang="zh-CN">
              <a:cs typeface="+mn-cs"/>
            </a:endParaRPr>
          </a:p>
          <a:p>
            <a:pPr lvl="1" indent="-342900">
              <a:lnSpc>
                <a:spcPct val="150000"/>
              </a:lnSpc>
              <a:buClr>
                <a:schemeClr val="accent5">
                  <a:lumMod val="75000"/>
                </a:schemeClr>
              </a:buClr>
              <a:defRPr/>
            </a:pPr>
            <a:r>
              <a:rPr lang="zh-CN" altLang="zh-CN">
                <a:cs typeface="+mn-cs"/>
              </a:rPr>
              <a:t>过程裁剪</a:t>
            </a:r>
            <a:r>
              <a:rPr lang="zh-CN" altLang="en-US">
                <a:cs typeface="+mn-cs"/>
              </a:rPr>
              <a:t>太灵活，形不成过程资产</a:t>
            </a:r>
            <a:endParaRPr lang="en-US" altLang="zh-CN">
              <a:cs typeface="+mn-cs"/>
            </a:endParaRPr>
          </a:p>
          <a:p>
            <a:pPr lvl="1" indent="-342900">
              <a:lnSpc>
                <a:spcPct val="150000"/>
              </a:lnSpc>
              <a:buClr>
                <a:schemeClr val="accent5">
                  <a:lumMod val="75000"/>
                </a:schemeClr>
              </a:buClr>
              <a:defRPr/>
            </a:pPr>
            <a:r>
              <a:rPr lang="zh-CN" altLang="en-US">
                <a:cs typeface="+mn-cs"/>
              </a:rPr>
              <a:t>不走流程，偷绕或明绕（尤其会出现领导人员主动偷绕或者明绕流程的现象）</a:t>
            </a:r>
          </a:p>
        </p:txBody>
      </p:sp>
      <p:pic>
        <p:nvPicPr>
          <p:cNvPr id="12" name="Picture 3"/>
          <p:cNvPicPr>
            <a:picLocks noChangeAspect="1" noChangeArrowheads="1"/>
          </p:cNvPicPr>
          <p:nvPr/>
        </p:nvPicPr>
        <p:blipFill>
          <a:blip r:embed="rId3"/>
          <a:stretch>
            <a:fillRect/>
          </a:stretch>
        </p:blipFill>
        <p:spPr bwMode="auto">
          <a:xfrm>
            <a:off x="5459413" y="3282950"/>
            <a:ext cx="2617787" cy="2729446"/>
          </a:xfrm>
          <a:prstGeom prst="rect">
            <a:avLst/>
          </a:prstGeom>
          <a:noFill/>
          <a:ln w="9525">
            <a:noFill/>
            <a:miter lim="800000"/>
          </a:ln>
          <a:effectLst/>
        </p:spPr>
      </p:pic>
      <p:sp>
        <p:nvSpPr>
          <p:cNvPr id="13" name="云形标注 12"/>
          <p:cNvSpPr/>
          <p:nvPr/>
        </p:nvSpPr>
        <p:spPr bwMode="auto">
          <a:xfrm>
            <a:off x="6261100" y="1511300"/>
            <a:ext cx="2400300" cy="1536700"/>
          </a:xfrm>
          <a:prstGeom prst="cloudCallout">
            <a:avLst>
              <a:gd name="adj1" fmla="val -30886"/>
              <a:gd name="adj2" fmla="val 74070"/>
            </a:avLst>
          </a:prstGeom>
        </p:spPr>
        <p:style>
          <a:lnRef idx="2">
            <a:schemeClr val="accent4"/>
          </a:lnRef>
          <a:fillRef idx="1">
            <a:schemeClr val="lt1"/>
          </a:fillRef>
          <a:effectRef idx="0">
            <a:schemeClr val="accent4"/>
          </a:effectRef>
          <a:fontRef idx="minor">
            <a:schemeClr val="dk1"/>
          </a:fontRef>
        </p:style>
        <p:txBody>
          <a:bodyPr wrap="none" lIns="0" tIns="0" rIns="0" bIns="0" rtlCol="0" anchor="ctr">
            <a:noAutofit/>
          </a:bodyPr>
          <a:lstStyle>
            <a:defPPr>
              <a:defRPr lang="en-US"/>
            </a:defPPr>
            <a:lvl1pPr algn="l" rtl="0" fontAlgn="base">
              <a:spcBef>
                <a:spcPct val="0"/>
              </a:spcBef>
              <a:spcAft>
                <a:spcPct val="0"/>
              </a:spcAft>
              <a:defRPr b="1" kern="1200">
                <a:solidFill>
                  <a:srgbClr val="000000"/>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000000"/>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000000"/>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000000"/>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000000"/>
                </a:solidFill>
                <a:latin typeface="Calibri"/>
                <a:ea typeface="宋体" panose="02010600030101010101" pitchFamily="2" charset="-122"/>
                <a:cs typeface="+mn-cs"/>
              </a:defRPr>
            </a:lvl5pPr>
            <a:lvl6pPr marL="2286000" algn="l" defTabSz="914400" rtl="0" eaLnBrk="1" latinLnBrk="0" hangingPunct="1">
              <a:defRPr b="1" kern="1200">
                <a:solidFill>
                  <a:srgbClr val="000000"/>
                </a:solidFill>
                <a:latin typeface="Calibri"/>
                <a:ea typeface="宋体" panose="02010600030101010101" pitchFamily="2" charset="-122"/>
                <a:cs typeface="+mn-cs"/>
              </a:defRPr>
            </a:lvl6pPr>
            <a:lvl7pPr marL="2743200" algn="l" defTabSz="914400" rtl="0" eaLnBrk="1" latinLnBrk="0" hangingPunct="1">
              <a:defRPr b="1" kern="1200">
                <a:solidFill>
                  <a:srgbClr val="000000"/>
                </a:solidFill>
                <a:latin typeface="Calibri"/>
                <a:ea typeface="宋体" panose="02010600030101010101" pitchFamily="2" charset="-122"/>
                <a:cs typeface="+mn-cs"/>
              </a:defRPr>
            </a:lvl7pPr>
            <a:lvl8pPr marL="3200400" algn="l" defTabSz="914400" rtl="0" eaLnBrk="1" latinLnBrk="0" hangingPunct="1">
              <a:defRPr b="1" kern="1200">
                <a:solidFill>
                  <a:srgbClr val="000000"/>
                </a:solidFill>
                <a:latin typeface="Calibri"/>
                <a:ea typeface="宋体" panose="02010600030101010101" pitchFamily="2" charset="-122"/>
                <a:cs typeface="+mn-cs"/>
              </a:defRPr>
            </a:lvl8pPr>
            <a:lvl9pPr marL="3657600" algn="l" defTabSz="914400" rtl="0" eaLnBrk="1" latinLnBrk="0" hangingPunct="1">
              <a:defRPr b="1" kern="1200">
                <a:solidFill>
                  <a:srgbClr val="000000"/>
                </a:solidFill>
                <a:latin typeface="Calibri"/>
                <a:ea typeface="宋体" panose="02010600030101010101" pitchFamily="2" charset="-122"/>
                <a:cs typeface="+mn-cs"/>
              </a:defRPr>
            </a:lvl9pPr>
          </a:lstStyle>
          <a:p>
            <a:pPr algn="ctr"/>
            <a:r>
              <a:rPr lang="zh-CN" altLang="en-US" b="1">
                <a:solidFill>
                  <a:srgbClr val="FF0000"/>
                </a:solidFill>
                <a:latin typeface="方正舒体" pitchFamily="2" charset="-122"/>
                <a:ea typeface="方正舒体" pitchFamily="2" charset="-122"/>
              </a:rPr>
              <a:t>  </a:t>
            </a:r>
            <a:r>
              <a:rPr lang="en-US" altLang="zh-CN" b="1">
                <a:solidFill>
                  <a:srgbClr val="FF0000"/>
                </a:solidFill>
                <a:latin typeface="方正舒体" pitchFamily="2" charset="-122"/>
                <a:ea typeface="方正舒体" pitchFamily="2" charset="-122"/>
              </a:rPr>
              <a:t>M</a:t>
            </a:r>
            <a:r>
              <a:rPr lang="zh-CN" altLang="en-US" b="1">
                <a:solidFill>
                  <a:srgbClr val="FF0000"/>
                </a:solidFill>
                <a:latin typeface="方正舒体" pitchFamily="2" charset="-122"/>
                <a:ea typeface="方正舒体" pitchFamily="2" charset="-122"/>
              </a:rPr>
              <a:t>项目那么急</a:t>
            </a:r>
            <a:endParaRPr lang="en-US" altLang="zh-CN" b="1">
              <a:solidFill>
                <a:srgbClr val="FF0000"/>
              </a:solidFill>
              <a:latin typeface="方正舒体" pitchFamily="2" charset="-122"/>
              <a:ea typeface="方正舒体" pitchFamily="2" charset="-122"/>
            </a:endParaRPr>
          </a:p>
          <a:p>
            <a:pPr algn="ctr"/>
            <a:r>
              <a:rPr lang="zh-CN" altLang="en-US" b="1">
                <a:solidFill>
                  <a:srgbClr val="FF0000"/>
                </a:solidFill>
                <a:latin typeface="方正舒体" pitchFamily="2" charset="-122"/>
                <a:ea typeface="方正舒体" pitchFamily="2" charset="-122"/>
              </a:rPr>
              <a:t>走什么流程！！</a:t>
            </a:r>
          </a:p>
        </p:txBody>
      </p:sp>
    </p:spTree>
    <p:extLst>
      <p:ext uri="{BB962C8B-B14F-4D97-AF65-F5344CB8AC3E}">
        <p14:creationId xmlns:p14="http://schemas.microsoft.com/office/powerpoint/2010/main" val="132740986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118542" y="-31204"/>
            <a:ext cx="11881320" cy="838200"/>
          </a:xfrm>
        </p:spPr>
        <p:txBody>
          <a:bodyPr/>
          <a:lstStyle/>
          <a:p>
            <a:r>
              <a:rPr lang="zh-CN" altLang="en-US"/>
              <a:t>目录</a:t>
            </a:r>
            <a:endParaRPr lang="en-US"/>
          </a:p>
        </p:txBody>
      </p:sp>
      <p:sp>
        <p:nvSpPr>
          <p:cNvPr id="3" name="Content Placeholder 2"/>
          <p:cNvSpPr>
            <a:spLocks noGrp="1"/>
          </p:cNvSpPr>
          <p:nvPr>
            <p:ph idx="4294967295"/>
          </p:nvPr>
        </p:nvSpPr>
        <p:spPr>
          <a:xfrm>
            <a:off x="2009814" y="2083552"/>
            <a:ext cx="8866268" cy="4201252"/>
          </a:xfrm>
        </p:spPr>
        <p:txBody>
          <a:bodyPr/>
          <a:lstStyle/>
          <a:p>
            <a:pPr>
              <a:lnSpc>
                <a:spcPct val="150000"/>
              </a:lnSpc>
            </a:pPr>
            <a:r>
              <a:rPr lang="zh-CN" altLang="en-US" sz="2000" b="1"/>
              <a:t>流程裁剪的定义和作用</a:t>
            </a:r>
            <a:endParaRPr lang="en-US" altLang="zh-CN" sz="2000" b="1"/>
          </a:p>
          <a:p>
            <a:pPr>
              <a:lnSpc>
                <a:spcPct val="150000"/>
              </a:lnSpc>
            </a:pPr>
            <a:r>
              <a:rPr lang="zh-CN" altLang="en-US" sz="2000" b="1"/>
              <a:t>流程裁剪的对象</a:t>
            </a:r>
            <a:endParaRPr lang="en-US" altLang="zh-CN" sz="2000" b="1"/>
          </a:p>
          <a:p>
            <a:pPr>
              <a:lnSpc>
                <a:spcPct val="150000"/>
              </a:lnSpc>
            </a:pPr>
            <a:r>
              <a:rPr lang="zh-CN" altLang="en-US" sz="2000" b="1"/>
              <a:t>流程裁剪的一般过程</a:t>
            </a:r>
            <a:endParaRPr lang="en-US" altLang="zh-CN" sz="2000" b="1"/>
          </a:p>
          <a:p>
            <a:pPr>
              <a:lnSpc>
                <a:spcPct val="150000"/>
              </a:lnSpc>
            </a:pPr>
            <a:r>
              <a:rPr lang="zh-CN" altLang="en-US" sz="2000" b="1"/>
              <a:t>研讨：如何做好亨通集团</a:t>
            </a:r>
            <a:r>
              <a:rPr lang="en-US" altLang="zh-CN" sz="2000" b="1"/>
              <a:t>IPD</a:t>
            </a:r>
            <a:r>
              <a:rPr lang="zh-CN" altLang="en-US" sz="2000" b="1"/>
              <a:t>流程的裁剪？</a:t>
            </a:r>
            <a:endParaRPr lang="en-US" sz="2000"/>
          </a:p>
        </p:txBody>
      </p:sp>
      <p:pic>
        <p:nvPicPr>
          <p:cNvPr id="4" name="Group 4"/>
          <p:cNvPicPr>
            <a:picLocks noChangeArrowheads="1"/>
          </p:cNvPicPr>
          <p:nvPr/>
        </p:nvPicPr>
        <p:blipFill>
          <a:blip r:embed="rId3"/>
          <a:stretch>
            <a:fillRect/>
          </a:stretch>
        </p:blipFill>
        <p:spPr bwMode="auto">
          <a:xfrm>
            <a:off x="1463625" y="2767939"/>
            <a:ext cx="508118" cy="301021"/>
          </a:xfrm>
          <a:prstGeom prst="rect">
            <a:avLst/>
          </a:prstGeom>
          <a:noFill/>
          <a:ln w="9525">
            <a:noFill/>
            <a:miter lim="800000"/>
          </a:ln>
        </p:spPr>
      </p:pic>
    </p:spTree>
    <p:extLst>
      <p:ext uri="{BB962C8B-B14F-4D97-AF65-F5344CB8AC3E}">
        <p14:creationId xmlns:p14="http://schemas.microsoft.com/office/powerpoint/2010/main" val="3651901892"/>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裁剪的对象之一（最重要的）：</a:t>
            </a:r>
            <a:r>
              <a:rPr lang="en-US" altLang="zh-CN"/>
              <a:t>DCP</a:t>
            </a:r>
            <a:r>
              <a:rPr lang="zh-CN" altLang="en-US"/>
              <a:t>、</a:t>
            </a:r>
            <a:r>
              <a:rPr lang="en-US" altLang="zh-CN"/>
              <a:t>CDR</a:t>
            </a:r>
            <a:r>
              <a:rPr lang="zh-CN" altLang="en-US"/>
              <a:t>、</a:t>
            </a:r>
            <a:r>
              <a:rPr lang="en-US" altLang="zh-CN"/>
              <a:t>TR</a:t>
            </a:r>
            <a:endParaRPr lang="zh-CN" altLang="en-US"/>
          </a:p>
        </p:txBody>
      </p:sp>
      <p:graphicFrame>
        <p:nvGraphicFramePr>
          <p:cNvPr id="4" name="内容占位符 4"/>
          <p:cNvGraphicFramePr>
            <a:graphicFrameLocks noGrp="1"/>
          </p:cNvGraphicFramePr>
          <p:nvPr>
            <p:ph idx="1"/>
            <p:extLst>
              <p:ext uri="{D42A27DB-BD31-4B8C-83A1-F6EECF244321}">
                <p14:modId xmlns:p14="http://schemas.microsoft.com/office/powerpoint/2010/main" val="165148588"/>
              </p:ext>
            </p:extLst>
          </p:nvPr>
        </p:nvGraphicFramePr>
        <p:xfrm>
          <a:off x="694608" y="980729"/>
          <a:ext cx="10801196" cy="1762849"/>
        </p:xfrm>
        <a:graphic>
          <a:graphicData uri="http://schemas.openxmlformats.org/drawingml/2006/table">
            <a:tbl>
              <a:tblPr firstRow="1" bandRow="1">
                <a:tableStyleId>{7DF18680-E054-41AD-8BC1-D1AEF772440D}</a:tableStyleId>
              </a:tblPr>
              <a:tblGrid>
                <a:gridCol w="1433906">
                  <a:extLst>
                    <a:ext uri="{9D8B030D-6E8A-4147-A177-3AD203B41FA5}">
                      <a16:colId xmlns:a16="http://schemas.microsoft.com/office/drawing/2014/main" val="20000"/>
                    </a:ext>
                  </a:extLst>
                </a:gridCol>
                <a:gridCol w="2166494">
                  <a:extLst>
                    <a:ext uri="{9D8B030D-6E8A-4147-A177-3AD203B41FA5}">
                      <a16:colId xmlns:a16="http://schemas.microsoft.com/office/drawing/2014/main" val="20001"/>
                    </a:ext>
                  </a:extLst>
                </a:gridCol>
                <a:gridCol w="1800199">
                  <a:extLst>
                    <a:ext uri="{9D8B030D-6E8A-4147-A177-3AD203B41FA5}">
                      <a16:colId xmlns:a16="http://schemas.microsoft.com/office/drawing/2014/main" val="20002"/>
                    </a:ext>
                  </a:extLst>
                </a:gridCol>
                <a:gridCol w="1800199">
                  <a:extLst>
                    <a:ext uri="{9D8B030D-6E8A-4147-A177-3AD203B41FA5}">
                      <a16:colId xmlns:a16="http://schemas.microsoft.com/office/drawing/2014/main" val="20003"/>
                    </a:ext>
                  </a:extLst>
                </a:gridCol>
                <a:gridCol w="1800199">
                  <a:extLst>
                    <a:ext uri="{9D8B030D-6E8A-4147-A177-3AD203B41FA5}">
                      <a16:colId xmlns:a16="http://schemas.microsoft.com/office/drawing/2014/main" val="20004"/>
                    </a:ext>
                  </a:extLst>
                </a:gridCol>
                <a:gridCol w="1800199">
                  <a:extLst>
                    <a:ext uri="{9D8B030D-6E8A-4147-A177-3AD203B41FA5}">
                      <a16:colId xmlns:a16="http://schemas.microsoft.com/office/drawing/2014/main" val="20005"/>
                    </a:ext>
                  </a:extLst>
                </a:gridCol>
              </a:tblGrid>
              <a:tr h="351420">
                <a:tc>
                  <a:txBody>
                    <a:bodyPr vert="horz" wrap="square"/>
                    <a:lstStyle/>
                    <a:p>
                      <a:pPr algn="ctr"/>
                      <a:r>
                        <a:rPr lang="zh-CN" altLang="en-US" sz="1600">
                          <a:solidFill>
                            <a:schemeClr val="tx1"/>
                          </a:solidFill>
                        </a:rPr>
                        <a:t>决策评审</a:t>
                      </a:r>
                      <a:endParaRPr lang="zh-CN" altLang="en-US" sz="1600">
                        <a:solidFill>
                          <a:schemeClr val="tx1"/>
                        </a:solidFill>
                        <a:latin typeface="宋体" panose="02010600030101010101" pitchFamily="2" charset="-122"/>
                        <a:ea typeface="宋体" panose="02010600030101010101" pitchFamily="2" charset="-122"/>
                      </a:endParaRPr>
                    </a:p>
                  </a:txBody>
                  <a:tcPr/>
                </a:tc>
                <a:tc>
                  <a:txBody>
                    <a:bodyPr vert="horz" wrap="square"/>
                    <a:lstStyle/>
                    <a:p>
                      <a:pPr algn="ctr"/>
                      <a:r>
                        <a:rPr lang="en-US" altLang="zh-CN" sz="1600">
                          <a:solidFill>
                            <a:schemeClr val="tx1"/>
                          </a:solidFill>
                        </a:rPr>
                        <a:t>Charter DCP</a:t>
                      </a:r>
                      <a:endParaRPr lang="zh-CN" altLang="en-US" sz="1600">
                        <a:solidFill>
                          <a:schemeClr val="tx1"/>
                        </a:solidFill>
                        <a:latin typeface="宋体" panose="02010600030101010101" pitchFamily="2" charset="-122"/>
                        <a:ea typeface="宋体" panose="02010600030101010101" pitchFamily="2" charset="-122"/>
                      </a:endParaRPr>
                    </a:p>
                  </a:txBody>
                  <a:tcPr/>
                </a:tc>
                <a:tc>
                  <a:txBody>
                    <a:bodyPr vert="horz" wrap="square"/>
                    <a:lstStyle/>
                    <a:p>
                      <a:pPr algn="ctr"/>
                      <a:r>
                        <a:rPr lang="en-US" altLang="zh-CN" sz="1600">
                          <a:solidFill>
                            <a:schemeClr val="tx1"/>
                          </a:solidFill>
                        </a:rPr>
                        <a:t>CDCP</a:t>
                      </a:r>
                      <a:endParaRPr lang="zh-CN" altLang="en-US" sz="1600">
                        <a:solidFill>
                          <a:schemeClr val="tx1"/>
                        </a:solidFill>
                        <a:latin typeface="宋体" panose="02010600030101010101" pitchFamily="2" charset="-122"/>
                        <a:ea typeface="宋体" panose="02010600030101010101" pitchFamily="2" charset="-122"/>
                      </a:endParaRPr>
                    </a:p>
                  </a:txBody>
                  <a:tcPr/>
                </a:tc>
                <a:tc>
                  <a:txBody>
                    <a:bodyPr vert="horz" wrap="square"/>
                    <a:lstStyle/>
                    <a:p>
                      <a:pPr algn="ctr"/>
                      <a:r>
                        <a:rPr lang="en-US" altLang="zh-CN" sz="1600">
                          <a:solidFill>
                            <a:schemeClr val="tx1"/>
                          </a:solidFill>
                        </a:rPr>
                        <a:t>PDCP</a:t>
                      </a:r>
                      <a:endParaRPr lang="zh-CN" altLang="en-US" sz="1600">
                        <a:solidFill>
                          <a:schemeClr val="tx1"/>
                        </a:solidFill>
                        <a:latin typeface="宋体" panose="02010600030101010101" pitchFamily="2" charset="-122"/>
                        <a:ea typeface="宋体" panose="02010600030101010101" pitchFamily="2" charset="-122"/>
                      </a:endParaRPr>
                    </a:p>
                  </a:txBody>
                  <a:tcPr/>
                </a:tc>
                <a:tc>
                  <a:txBody>
                    <a:bodyPr vert="horz" wrap="square"/>
                    <a:lstStyle/>
                    <a:p>
                      <a:pPr algn="ctr"/>
                      <a:r>
                        <a:rPr lang="en-US" altLang="zh-CN" sz="1600">
                          <a:solidFill>
                            <a:schemeClr val="tx1"/>
                          </a:solidFill>
                        </a:rPr>
                        <a:t>ADCP</a:t>
                      </a:r>
                      <a:endParaRPr lang="zh-CN" altLang="en-US" sz="1600">
                        <a:solidFill>
                          <a:schemeClr val="tx1"/>
                        </a:solidFill>
                        <a:latin typeface="宋体" panose="02010600030101010101" pitchFamily="2" charset="-122"/>
                        <a:ea typeface="宋体" panose="02010600030101010101" pitchFamily="2" charset="-122"/>
                      </a:endParaRPr>
                    </a:p>
                  </a:txBody>
                  <a:tcPr/>
                </a:tc>
                <a:tc>
                  <a:txBody>
                    <a:bodyPr vert="horz" wrap="square"/>
                    <a:lstStyle/>
                    <a:p>
                      <a:pPr algn="ctr"/>
                      <a:r>
                        <a:rPr lang="en-US" altLang="zh-CN" sz="1600">
                          <a:solidFill>
                            <a:schemeClr val="tx1"/>
                          </a:solidFill>
                        </a:rPr>
                        <a:t>LDCP</a:t>
                      </a:r>
                      <a:endParaRPr lang="zh-CN" altLang="en-US" sz="1600">
                        <a:solidFill>
                          <a:schemeClr val="tx1"/>
                        </a:solidFill>
                        <a:latin typeface="宋体" panose="02010600030101010101" pitchFamily="2" charset="-122"/>
                        <a:ea typeface="宋体" panose="02010600030101010101" pitchFamily="2" charset="-122"/>
                      </a:endParaRPr>
                    </a:p>
                  </a:txBody>
                  <a:tcPr/>
                </a:tc>
                <a:extLst>
                  <a:ext uri="{0D108BD9-81ED-4DB2-BD59-A6C34878D82A}">
                    <a16:rowId xmlns:a16="http://schemas.microsoft.com/office/drawing/2014/main" val="10000"/>
                  </a:ext>
                </a:extLst>
              </a:tr>
              <a:tr h="472456">
                <a:tc>
                  <a:txBody>
                    <a:bodyPr vert="horz" wrap="square"/>
                    <a:lstStyle/>
                    <a:p>
                      <a:pPr algn="ctr"/>
                      <a:r>
                        <a:rPr lang="zh-CN" altLang="en-US" sz="1600">
                          <a:solidFill>
                            <a:schemeClr val="tx1"/>
                          </a:solidFill>
                        </a:rPr>
                        <a:t>名称</a:t>
                      </a:r>
                      <a:endParaRPr lang="zh-CN" altLang="en-US" sz="1600">
                        <a:solidFill>
                          <a:schemeClr val="tx1"/>
                        </a:solidFill>
                        <a:latin typeface="宋体" panose="02010600030101010101" pitchFamily="2" charset="-122"/>
                        <a:ea typeface="宋体" panose="02010600030101010101" pitchFamily="2" charset="-122"/>
                      </a:endParaRPr>
                    </a:p>
                  </a:txBody>
                  <a:tcPr anchor="ctr"/>
                </a:tc>
                <a:tc>
                  <a:txBody>
                    <a:bodyPr vert="horz" wrap="square"/>
                    <a:lstStyle/>
                    <a:p>
                      <a:pPr algn="ctr"/>
                      <a:r>
                        <a:rPr lang="zh-CN" altLang="en-US" sz="1600">
                          <a:solidFill>
                            <a:schemeClr val="tx1"/>
                          </a:solidFill>
                        </a:rPr>
                        <a:t>项目任务书</a:t>
                      </a:r>
                      <a:endParaRPr lang="zh-CN" altLang="en-US" sz="1600">
                        <a:solidFill>
                          <a:schemeClr val="tx1"/>
                        </a:solidFill>
                        <a:latin typeface="宋体" panose="02010600030101010101" pitchFamily="2" charset="-122"/>
                        <a:ea typeface="宋体" panose="02010600030101010101" pitchFamily="2" charset="-122"/>
                      </a:endParaRPr>
                    </a:p>
                  </a:txBody>
                  <a:tcPr anchor="ctr"/>
                </a:tc>
                <a:tc>
                  <a:txBody>
                    <a:bodyPr vert="horz" wrap="square"/>
                    <a:lstStyle/>
                    <a:p>
                      <a:pPr algn="ctr"/>
                      <a:r>
                        <a:rPr lang="zh-CN" altLang="en-US" sz="1600">
                          <a:solidFill>
                            <a:schemeClr val="tx1"/>
                          </a:solidFill>
                        </a:rPr>
                        <a:t>概念决策评审</a:t>
                      </a:r>
                      <a:endParaRPr lang="zh-CN" altLang="en-US" sz="1600">
                        <a:solidFill>
                          <a:schemeClr val="tx1"/>
                        </a:solidFill>
                        <a:latin typeface="宋体" panose="02010600030101010101" pitchFamily="2" charset="-122"/>
                        <a:ea typeface="宋体" panose="02010600030101010101" pitchFamily="2" charset="-122"/>
                      </a:endParaRPr>
                    </a:p>
                  </a:txBody>
                  <a:tcPr anchor="ctr"/>
                </a:tc>
                <a:tc>
                  <a:txBody>
                    <a:bodyPr vert="horz" wrap="square"/>
                    <a:lstStyle/>
                    <a:p>
                      <a:pPr algn="ctr"/>
                      <a:r>
                        <a:rPr lang="zh-CN" altLang="en-US" sz="1600">
                          <a:solidFill>
                            <a:schemeClr val="tx1"/>
                          </a:solidFill>
                        </a:rPr>
                        <a:t>计划决策评审</a:t>
                      </a:r>
                      <a:endParaRPr lang="zh-CN" altLang="en-US" sz="1600">
                        <a:solidFill>
                          <a:schemeClr val="tx1"/>
                        </a:solidFill>
                        <a:latin typeface="宋体" panose="02010600030101010101" pitchFamily="2" charset="-122"/>
                        <a:ea typeface="宋体" panose="02010600030101010101" pitchFamily="2" charset="-122"/>
                      </a:endParaRPr>
                    </a:p>
                  </a:txBody>
                  <a:tcPr anchor="ctr"/>
                </a:tc>
                <a:tc>
                  <a:txBody>
                    <a:bodyPr vert="horz" wrap="square"/>
                    <a:lstStyle/>
                    <a:p>
                      <a:pPr algn="ctr"/>
                      <a:r>
                        <a:rPr lang="zh-CN" altLang="en-US" sz="1600">
                          <a:solidFill>
                            <a:schemeClr val="tx1"/>
                          </a:solidFill>
                        </a:rPr>
                        <a:t>可获得性决策评审</a:t>
                      </a:r>
                      <a:endParaRPr lang="zh-CN" altLang="en-US" sz="1600">
                        <a:solidFill>
                          <a:schemeClr val="tx1"/>
                        </a:solidFill>
                        <a:latin typeface="宋体" panose="02010600030101010101" pitchFamily="2" charset="-122"/>
                        <a:ea typeface="宋体" panose="02010600030101010101" pitchFamily="2" charset="-122"/>
                      </a:endParaRPr>
                    </a:p>
                  </a:txBody>
                  <a:tcPr anchor="ctr"/>
                </a:tc>
                <a:tc>
                  <a:txBody>
                    <a:bodyPr vert="horz" wrap="square"/>
                    <a:lstStyle/>
                    <a:p>
                      <a:pPr algn="ctr"/>
                      <a:r>
                        <a:rPr lang="zh-CN" altLang="en-US" sz="1600">
                          <a:solidFill>
                            <a:schemeClr val="tx1"/>
                          </a:solidFill>
                        </a:rPr>
                        <a:t>生命周期决策评审</a:t>
                      </a:r>
                      <a:endParaRPr lang="zh-CN" altLang="en-US" sz="1600">
                        <a:solidFill>
                          <a:schemeClr val="tx1"/>
                        </a:solidFill>
                        <a:latin typeface="宋体" panose="02010600030101010101" pitchFamily="2" charset="-122"/>
                        <a:ea typeface="宋体" panose="02010600030101010101" pitchFamily="2" charset="-122"/>
                      </a:endParaRPr>
                    </a:p>
                  </a:txBody>
                  <a:tcPr anchor="ctr"/>
                </a:tc>
                <a:extLst>
                  <a:ext uri="{0D108BD9-81ED-4DB2-BD59-A6C34878D82A}">
                    <a16:rowId xmlns:a16="http://schemas.microsoft.com/office/drawing/2014/main" val="10001"/>
                  </a:ext>
                </a:extLst>
              </a:tr>
              <a:tr h="832309">
                <a:tc>
                  <a:txBody>
                    <a:bodyPr vert="horz" wrap="square"/>
                    <a:lstStyle/>
                    <a:p>
                      <a:pPr algn="ctr"/>
                      <a:r>
                        <a:rPr lang="zh-CN" altLang="en-US" sz="1600">
                          <a:solidFill>
                            <a:schemeClr val="tx1"/>
                          </a:solidFill>
                        </a:rPr>
                        <a:t>关注点</a:t>
                      </a:r>
                      <a:endParaRPr lang="zh-CN" altLang="en-US" sz="1600">
                        <a:solidFill>
                          <a:schemeClr val="tx1"/>
                        </a:solidFill>
                        <a:latin typeface="宋体" panose="02010600030101010101" pitchFamily="2" charset="-122"/>
                        <a:ea typeface="宋体" panose="02010600030101010101" pitchFamily="2" charset="-122"/>
                      </a:endParaRPr>
                    </a:p>
                  </a:txBody>
                  <a:tcPr anchor="ctr"/>
                </a:tc>
                <a:tc>
                  <a:txBody>
                    <a:bodyPr vert="horz" wrap="square"/>
                    <a:lstStyle/>
                    <a:p>
                      <a:pPr algn="ctr"/>
                      <a:r>
                        <a:rPr lang="zh-CN" altLang="en-US" sz="1600">
                          <a:solidFill>
                            <a:schemeClr val="tx1"/>
                          </a:solidFill>
                        </a:rPr>
                        <a:t>为什么要做？</a:t>
                      </a:r>
                      <a:endParaRPr lang="en-US" altLang="zh-CN" sz="1600">
                        <a:solidFill>
                          <a:schemeClr val="tx1"/>
                        </a:solidFill>
                      </a:endParaRPr>
                    </a:p>
                    <a:p>
                      <a:pPr algn="ctr"/>
                      <a:r>
                        <a:rPr lang="zh-CN" altLang="en-US" sz="1600">
                          <a:solidFill>
                            <a:schemeClr val="tx1"/>
                          </a:solidFill>
                        </a:rPr>
                        <a:t>输入是什么？</a:t>
                      </a:r>
                      <a:endParaRPr lang="zh-CN" altLang="en-US" sz="1600">
                        <a:solidFill>
                          <a:schemeClr val="tx1"/>
                        </a:solidFill>
                        <a:latin typeface="宋体" panose="02010600030101010101" pitchFamily="2" charset="-122"/>
                        <a:ea typeface="宋体" panose="02010600030101010101" pitchFamily="2" charset="-122"/>
                      </a:endParaRPr>
                    </a:p>
                  </a:txBody>
                  <a:tcPr anchor="ctr"/>
                </a:tc>
                <a:tc>
                  <a:txBody>
                    <a:bodyPr vert="horz" wrap="square"/>
                    <a:lstStyle/>
                    <a:p>
                      <a:pPr algn="ctr"/>
                      <a:r>
                        <a:rPr lang="zh-CN" altLang="en-US" sz="1600">
                          <a:solidFill>
                            <a:schemeClr val="tx1"/>
                          </a:solidFill>
                        </a:rPr>
                        <a:t>做什么？</a:t>
                      </a:r>
                      <a:endParaRPr lang="en-US" altLang="zh-CN" sz="1600">
                        <a:solidFill>
                          <a:schemeClr val="tx1"/>
                        </a:solidFill>
                      </a:endParaRPr>
                    </a:p>
                    <a:p>
                      <a:pPr algn="ctr"/>
                      <a:r>
                        <a:rPr lang="zh-CN" altLang="en-US" sz="1600">
                          <a:solidFill>
                            <a:schemeClr val="tx1"/>
                          </a:solidFill>
                        </a:rPr>
                        <a:t>策略是什么？</a:t>
                      </a:r>
                      <a:endParaRPr lang="zh-CN" altLang="en-US" sz="1600">
                        <a:solidFill>
                          <a:schemeClr val="tx1"/>
                        </a:solidFill>
                        <a:latin typeface="宋体" panose="02010600030101010101" pitchFamily="2" charset="-122"/>
                        <a:ea typeface="宋体" panose="02010600030101010101" pitchFamily="2" charset="-122"/>
                      </a:endParaRPr>
                    </a:p>
                  </a:txBody>
                  <a:tcPr anchor="ctr"/>
                </a:tc>
                <a:tc>
                  <a:txBody>
                    <a:bodyPr vert="horz" wrap="square"/>
                    <a:lstStyle/>
                    <a:p>
                      <a:pPr algn="ctr"/>
                      <a:r>
                        <a:rPr lang="zh-CN" altLang="en-US" sz="1600">
                          <a:solidFill>
                            <a:schemeClr val="tx1"/>
                          </a:solidFill>
                        </a:rPr>
                        <a:t>怎么做？</a:t>
                      </a:r>
                      <a:endParaRPr lang="en-US" altLang="zh-CN" sz="1600">
                        <a:solidFill>
                          <a:schemeClr val="tx1"/>
                        </a:solidFill>
                      </a:endParaRPr>
                    </a:p>
                    <a:p>
                      <a:pPr algn="ctr"/>
                      <a:r>
                        <a:rPr lang="zh-CN" altLang="en-US" sz="1600">
                          <a:solidFill>
                            <a:schemeClr val="tx1"/>
                          </a:solidFill>
                        </a:rPr>
                        <a:t>计划是什么？</a:t>
                      </a:r>
                      <a:endParaRPr lang="zh-CN" altLang="en-US" sz="1600">
                        <a:solidFill>
                          <a:schemeClr val="tx1"/>
                        </a:solidFill>
                        <a:latin typeface="宋体" panose="02010600030101010101" pitchFamily="2" charset="-122"/>
                        <a:ea typeface="宋体" panose="02010600030101010101" pitchFamily="2" charset="-122"/>
                      </a:endParaRPr>
                    </a:p>
                  </a:txBody>
                  <a:tcPr anchor="ctr"/>
                </a:tc>
                <a:tc>
                  <a:txBody>
                    <a:bodyPr vert="horz" wrap="square"/>
                    <a:lstStyle/>
                    <a:p>
                      <a:pPr algn="ctr"/>
                      <a:r>
                        <a:rPr lang="zh-CN" altLang="en-US" sz="1400">
                          <a:solidFill>
                            <a:schemeClr val="tx1"/>
                          </a:solidFill>
                        </a:rPr>
                        <a:t>是否可以上市？</a:t>
                      </a:r>
                      <a:endParaRPr lang="en-US" altLang="zh-CN" sz="1400">
                        <a:solidFill>
                          <a:schemeClr val="tx1"/>
                        </a:solidFill>
                      </a:endParaRPr>
                    </a:p>
                    <a:p>
                      <a:pPr algn="ctr"/>
                      <a:r>
                        <a:rPr lang="zh-CN" altLang="en-US" sz="1400">
                          <a:solidFill>
                            <a:schemeClr val="tx1"/>
                          </a:solidFill>
                        </a:rPr>
                        <a:t>怎么上市？（产品说明书、宣传官网）</a:t>
                      </a:r>
                      <a:endParaRPr lang="zh-CN" altLang="en-US" sz="1400">
                        <a:solidFill>
                          <a:schemeClr val="tx1"/>
                        </a:solidFill>
                        <a:latin typeface="宋体" panose="02010600030101010101" pitchFamily="2" charset="-122"/>
                        <a:ea typeface="宋体" panose="02010600030101010101" pitchFamily="2" charset="-122"/>
                      </a:endParaRPr>
                    </a:p>
                  </a:txBody>
                  <a:tcPr anchor="ctr"/>
                </a:tc>
                <a:tc>
                  <a:txBody>
                    <a:bodyPr vert="horz" wrap="square"/>
                    <a:lstStyle/>
                    <a:p>
                      <a:pPr algn="ctr"/>
                      <a:r>
                        <a:rPr lang="zh-CN" altLang="en-US" sz="1600">
                          <a:solidFill>
                            <a:schemeClr val="tx1"/>
                          </a:solidFill>
                        </a:rPr>
                        <a:t>是否退市？</a:t>
                      </a:r>
                      <a:endParaRPr lang="en-US" altLang="zh-CN" sz="1600">
                        <a:solidFill>
                          <a:schemeClr val="tx1"/>
                        </a:solidFill>
                      </a:endParaRPr>
                    </a:p>
                    <a:p>
                      <a:pPr algn="ctr"/>
                      <a:r>
                        <a:rPr lang="zh-CN" altLang="en-US" sz="1600">
                          <a:solidFill>
                            <a:schemeClr val="tx1"/>
                          </a:solidFill>
                        </a:rPr>
                        <a:t>怎样退市？</a:t>
                      </a:r>
                      <a:endParaRPr lang="zh-CN" altLang="en-US" sz="1600">
                        <a:solidFill>
                          <a:schemeClr val="tx1"/>
                        </a:solidFill>
                        <a:latin typeface="宋体" panose="02010600030101010101" pitchFamily="2" charset="-122"/>
                        <a:ea typeface="宋体" panose="02010600030101010101" pitchFamily="2" charset="-122"/>
                      </a:endParaRPr>
                    </a:p>
                  </a:txBody>
                  <a:tcPr anchor="ctr"/>
                </a:tc>
                <a:extLst>
                  <a:ext uri="{0D108BD9-81ED-4DB2-BD59-A6C34878D82A}">
                    <a16:rowId xmlns:a16="http://schemas.microsoft.com/office/drawing/2014/main" val="10002"/>
                  </a:ext>
                </a:extLst>
              </a:tr>
            </a:tbl>
          </a:graphicData>
        </a:graphic>
      </p:graphicFrame>
      <p:graphicFrame>
        <p:nvGraphicFramePr>
          <p:cNvPr id="5" name="内容占位符 4"/>
          <p:cNvGraphicFramePr>
            <a:graphicFrameLocks noGrp="1"/>
          </p:cNvGraphicFramePr>
          <p:nvPr>
            <p:extLst>
              <p:ext uri="{D42A27DB-BD31-4B8C-83A1-F6EECF244321}">
                <p14:modId xmlns:p14="http://schemas.microsoft.com/office/powerpoint/2010/main" val="3150448985"/>
              </p:ext>
            </p:extLst>
          </p:nvPr>
        </p:nvGraphicFramePr>
        <p:xfrm>
          <a:off x="683629" y="4963773"/>
          <a:ext cx="10832295" cy="1273539"/>
        </p:xfrm>
        <a:graphic>
          <a:graphicData uri="http://schemas.openxmlformats.org/drawingml/2006/table">
            <a:tbl>
              <a:tblPr firstRow="1" bandRow="1">
                <a:tableStyleId>{21E4AEA4-8DFA-4A89-87EB-49C32662AFE0}</a:tableStyleId>
              </a:tblPr>
              <a:tblGrid>
                <a:gridCol w="1403428">
                  <a:extLst>
                    <a:ext uri="{9D8B030D-6E8A-4147-A177-3AD203B41FA5}">
                      <a16:colId xmlns:a16="http://schemas.microsoft.com/office/drawing/2014/main" val="20000"/>
                    </a:ext>
                  </a:extLst>
                </a:gridCol>
                <a:gridCol w="1132036">
                  <a:extLst>
                    <a:ext uri="{9D8B030D-6E8A-4147-A177-3AD203B41FA5}">
                      <a16:colId xmlns:a16="http://schemas.microsoft.com/office/drawing/2014/main" val="20001"/>
                    </a:ext>
                  </a:extLst>
                </a:gridCol>
                <a:gridCol w="1526646">
                  <a:extLst>
                    <a:ext uri="{9D8B030D-6E8A-4147-A177-3AD203B41FA5}">
                      <a16:colId xmlns:a16="http://schemas.microsoft.com/office/drawing/2014/main" val="20002"/>
                    </a:ext>
                  </a:extLst>
                </a:gridCol>
                <a:gridCol w="1354037">
                  <a:extLst>
                    <a:ext uri="{9D8B030D-6E8A-4147-A177-3AD203B41FA5}">
                      <a16:colId xmlns:a16="http://schemas.microsoft.com/office/drawing/2014/main" val="20003"/>
                    </a:ext>
                  </a:extLst>
                </a:gridCol>
                <a:gridCol w="1354037">
                  <a:extLst>
                    <a:ext uri="{9D8B030D-6E8A-4147-A177-3AD203B41FA5}">
                      <a16:colId xmlns:a16="http://schemas.microsoft.com/office/drawing/2014/main" val="20004"/>
                    </a:ext>
                  </a:extLst>
                </a:gridCol>
                <a:gridCol w="1354037">
                  <a:extLst>
                    <a:ext uri="{9D8B030D-6E8A-4147-A177-3AD203B41FA5}">
                      <a16:colId xmlns:a16="http://schemas.microsoft.com/office/drawing/2014/main" val="20005"/>
                    </a:ext>
                  </a:extLst>
                </a:gridCol>
                <a:gridCol w="1354037">
                  <a:extLst>
                    <a:ext uri="{9D8B030D-6E8A-4147-A177-3AD203B41FA5}">
                      <a16:colId xmlns:a16="http://schemas.microsoft.com/office/drawing/2014/main" val="20006"/>
                    </a:ext>
                  </a:extLst>
                </a:gridCol>
                <a:gridCol w="1354037">
                  <a:extLst>
                    <a:ext uri="{9D8B030D-6E8A-4147-A177-3AD203B41FA5}">
                      <a16:colId xmlns:a16="http://schemas.microsoft.com/office/drawing/2014/main" val="20007"/>
                    </a:ext>
                  </a:extLst>
                </a:gridCol>
              </a:tblGrid>
              <a:tr h="450579">
                <a:tc>
                  <a:txBody>
                    <a:bodyPr vert="horz" wrap="square"/>
                    <a:lstStyle/>
                    <a:p>
                      <a:pPr algn="ctr"/>
                      <a:r>
                        <a:rPr lang="zh-CN" altLang="en-US" sz="1600"/>
                        <a:t>技术评审</a:t>
                      </a:r>
                      <a:endParaRPr lang="zh-CN" altLang="en-US" sz="1600">
                        <a:solidFill>
                          <a:schemeClr val="tx1"/>
                        </a:solidFill>
                        <a:latin typeface="宋体" panose="02010600030101010101" pitchFamily="2" charset="-122"/>
                        <a:ea typeface="宋体" panose="02010600030101010101" pitchFamily="2" charset="-122"/>
                      </a:endParaRPr>
                    </a:p>
                  </a:txBody>
                  <a:tcPr anchor="ctr"/>
                </a:tc>
                <a:tc>
                  <a:txBody>
                    <a:bodyPr vert="horz" wrap="square"/>
                    <a:lstStyle/>
                    <a:p>
                      <a:pPr algn="ctr"/>
                      <a:r>
                        <a:rPr lang="en-US" altLang="zh-CN" sz="1600"/>
                        <a:t>TR1</a:t>
                      </a:r>
                      <a:endParaRPr lang="zh-CN" altLang="en-US" sz="1600">
                        <a:solidFill>
                          <a:schemeClr val="tx1"/>
                        </a:solidFill>
                        <a:latin typeface="宋体" panose="02010600030101010101" pitchFamily="2" charset="-122"/>
                        <a:ea typeface="宋体" panose="02010600030101010101" pitchFamily="2" charset="-122"/>
                      </a:endParaRPr>
                    </a:p>
                  </a:txBody>
                  <a:tcPr anchor="ctr"/>
                </a:tc>
                <a:tc>
                  <a:txBody>
                    <a:bodyPr vert="horz" wrap="square"/>
                    <a:lstStyle/>
                    <a:p>
                      <a:pPr algn="ctr"/>
                      <a:r>
                        <a:rPr lang="en-US" altLang="zh-CN" sz="1600"/>
                        <a:t>TR2</a:t>
                      </a:r>
                      <a:endParaRPr lang="zh-CN" altLang="en-US" sz="1600">
                        <a:solidFill>
                          <a:schemeClr val="tx1"/>
                        </a:solidFill>
                        <a:latin typeface="宋体" panose="02010600030101010101" pitchFamily="2" charset="-122"/>
                        <a:ea typeface="宋体" panose="02010600030101010101" pitchFamily="2" charset="-122"/>
                      </a:endParaRPr>
                    </a:p>
                  </a:txBody>
                  <a:tcPr anchor="ctr"/>
                </a:tc>
                <a:tc>
                  <a:txBody>
                    <a:bodyPr vert="horz" wrap="square"/>
                    <a:lstStyle/>
                    <a:p>
                      <a:pPr algn="ctr"/>
                      <a:r>
                        <a:rPr lang="en-US" altLang="zh-CN" sz="1600"/>
                        <a:t>TR3</a:t>
                      </a:r>
                      <a:endParaRPr lang="zh-CN" altLang="en-US" sz="1600">
                        <a:solidFill>
                          <a:schemeClr val="tx1"/>
                        </a:solidFill>
                        <a:latin typeface="宋体" panose="02010600030101010101" pitchFamily="2" charset="-122"/>
                        <a:ea typeface="宋体" panose="02010600030101010101" pitchFamily="2" charset="-122"/>
                      </a:endParaRPr>
                    </a:p>
                  </a:txBody>
                  <a:tcPr anchor="ctr"/>
                </a:tc>
                <a:tc>
                  <a:txBody>
                    <a:bodyPr vert="horz" wrap="square"/>
                    <a:lstStyle/>
                    <a:p>
                      <a:pPr algn="ctr"/>
                      <a:r>
                        <a:rPr lang="en-US" altLang="zh-CN" sz="1600"/>
                        <a:t>TR4</a:t>
                      </a:r>
                      <a:endParaRPr lang="zh-CN" altLang="en-US" sz="1600">
                        <a:solidFill>
                          <a:schemeClr val="tx1"/>
                        </a:solidFill>
                        <a:latin typeface="宋体" panose="02010600030101010101" pitchFamily="2" charset="-122"/>
                        <a:ea typeface="宋体" panose="02010600030101010101" pitchFamily="2" charset="-122"/>
                      </a:endParaRPr>
                    </a:p>
                  </a:txBody>
                  <a:tcPr anchor="ctr"/>
                </a:tc>
                <a:tc>
                  <a:txBody>
                    <a:bodyPr vert="horz" wrap="square"/>
                    <a:lstStyle/>
                    <a:p>
                      <a:pPr algn="ctr"/>
                      <a:r>
                        <a:rPr lang="en-US" altLang="zh-CN" sz="1600"/>
                        <a:t>TR4A</a:t>
                      </a:r>
                      <a:endParaRPr lang="zh-CN" altLang="en-US" sz="1600">
                        <a:solidFill>
                          <a:schemeClr val="tx1"/>
                        </a:solidFill>
                        <a:latin typeface="宋体" panose="02010600030101010101" pitchFamily="2" charset="-122"/>
                        <a:ea typeface="宋体" panose="02010600030101010101" pitchFamily="2" charset="-122"/>
                      </a:endParaRPr>
                    </a:p>
                  </a:txBody>
                  <a:tcPr anchor="ctr"/>
                </a:tc>
                <a:tc>
                  <a:txBody>
                    <a:bodyPr vert="horz" wrap="square"/>
                    <a:lstStyle/>
                    <a:p>
                      <a:pPr algn="ctr"/>
                      <a:r>
                        <a:rPr lang="en-US" altLang="zh-CN" sz="1600"/>
                        <a:t>TR5</a:t>
                      </a:r>
                      <a:endParaRPr lang="zh-CN" altLang="en-US" sz="1600">
                        <a:solidFill>
                          <a:schemeClr val="tx1"/>
                        </a:solidFill>
                        <a:latin typeface="宋体" panose="02010600030101010101" pitchFamily="2" charset="-122"/>
                        <a:ea typeface="宋体" panose="02010600030101010101" pitchFamily="2" charset="-122"/>
                      </a:endParaRPr>
                    </a:p>
                  </a:txBody>
                  <a:tcPr anchor="ctr"/>
                </a:tc>
                <a:tc>
                  <a:txBody>
                    <a:bodyPr vert="horz" wrap="square"/>
                    <a:lstStyle/>
                    <a:p>
                      <a:pPr algn="ctr"/>
                      <a:r>
                        <a:rPr lang="en-US" altLang="zh-CN" sz="1600"/>
                        <a:t>TR6</a:t>
                      </a:r>
                      <a:endParaRPr lang="zh-CN" altLang="en-US" sz="1600">
                        <a:solidFill>
                          <a:schemeClr val="tx1"/>
                        </a:solidFill>
                        <a:latin typeface="宋体" panose="02010600030101010101" pitchFamily="2" charset="-122"/>
                        <a:ea typeface="宋体" panose="02010600030101010101" pitchFamily="2" charset="-122"/>
                      </a:endParaRPr>
                    </a:p>
                  </a:txBody>
                  <a:tcPr anchor="ctr"/>
                </a:tc>
                <a:extLst>
                  <a:ext uri="{0D108BD9-81ED-4DB2-BD59-A6C34878D82A}">
                    <a16:rowId xmlns:a16="http://schemas.microsoft.com/office/drawing/2014/main" val="10000"/>
                  </a:ext>
                </a:extLst>
              </a:tr>
              <a:tr h="450579">
                <a:tc>
                  <a:txBody>
                    <a:bodyPr vert="horz" wrap="square"/>
                    <a:lstStyle/>
                    <a:p>
                      <a:pPr algn="ctr"/>
                      <a:r>
                        <a:rPr lang="zh-CN" altLang="en-US" sz="1600"/>
                        <a:t>关注点</a:t>
                      </a:r>
                      <a:endParaRPr lang="zh-CN" altLang="en-US" sz="1600">
                        <a:solidFill>
                          <a:schemeClr val="tx1"/>
                        </a:solidFill>
                        <a:latin typeface="宋体" panose="02010600030101010101" pitchFamily="2" charset="-122"/>
                        <a:ea typeface="宋体" panose="02010600030101010101" pitchFamily="2" charset="-122"/>
                      </a:endParaRPr>
                    </a:p>
                  </a:txBody>
                  <a:tcPr anchor="ctr"/>
                </a:tc>
                <a:tc>
                  <a:txBody>
                    <a:bodyPr vert="horz" wrap="square"/>
                    <a:lstStyle/>
                    <a:p>
                      <a:pPr algn="ctr"/>
                      <a:r>
                        <a:rPr lang="zh-CN" altLang="en-US" sz="1600"/>
                        <a:t>产品包需求</a:t>
                      </a:r>
                      <a:endParaRPr lang="en-US" altLang="zh-CN" sz="1600"/>
                    </a:p>
                    <a:p>
                      <a:pPr algn="ctr"/>
                      <a:r>
                        <a:rPr lang="zh-CN" altLang="en-US" sz="1600"/>
                        <a:t>产品概念</a:t>
                      </a:r>
                      <a:endParaRPr lang="zh-CN" altLang="en-US" sz="1600">
                        <a:solidFill>
                          <a:schemeClr val="tx1"/>
                        </a:solidFill>
                        <a:latin typeface="宋体" panose="02010600030101010101" pitchFamily="2" charset="-122"/>
                        <a:ea typeface="宋体" panose="02010600030101010101" pitchFamily="2" charset="-122"/>
                      </a:endParaRPr>
                    </a:p>
                  </a:txBody>
                  <a:tcPr anchor="ctr"/>
                </a:tc>
                <a:tc>
                  <a:txBody>
                    <a:bodyPr vert="horz" wrap="square"/>
                    <a:lstStyle/>
                    <a:p>
                      <a:pPr algn="ctr"/>
                      <a:r>
                        <a:rPr lang="zh-CN" altLang="en-US" sz="1600"/>
                        <a:t>产品级规格</a:t>
                      </a:r>
                      <a:endParaRPr lang="en-US" altLang="zh-CN" sz="1600"/>
                    </a:p>
                    <a:p>
                      <a:pPr algn="ctr"/>
                      <a:r>
                        <a:rPr lang="zh-CN" altLang="en-US" sz="1600"/>
                        <a:t>总体设计</a:t>
                      </a:r>
                      <a:endParaRPr lang="zh-CN" altLang="en-US" sz="1600">
                        <a:solidFill>
                          <a:schemeClr val="tx1"/>
                        </a:solidFill>
                        <a:latin typeface="宋体" panose="02010600030101010101" pitchFamily="2" charset="-122"/>
                        <a:ea typeface="宋体" panose="02010600030101010101" pitchFamily="2" charset="-122"/>
                      </a:endParaRPr>
                    </a:p>
                  </a:txBody>
                  <a:tcPr anchor="ctr"/>
                </a:tc>
                <a:tc>
                  <a:txBody>
                    <a:bodyPr vert="horz" wrap="square"/>
                    <a:lstStyle/>
                    <a:p>
                      <a:pPr algn="ctr"/>
                      <a:r>
                        <a:rPr lang="zh-CN" altLang="en-US" sz="1600"/>
                        <a:t>子系统级规格</a:t>
                      </a:r>
                      <a:endParaRPr lang="en-US" altLang="zh-CN" sz="1600"/>
                    </a:p>
                    <a:p>
                      <a:pPr algn="ctr"/>
                      <a:r>
                        <a:rPr lang="zh-CN" altLang="en-US" sz="1600"/>
                        <a:t>概要设计</a:t>
                      </a:r>
                      <a:endParaRPr lang="zh-CN" altLang="en-US" sz="1600">
                        <a:solidFill>
                          <a:schemeClr val="tx1"/>
                        </a:solidFill>
                        <a:latin typeface="宋体" panose="02010600030101010101" pitchFamily="2" charset="-122"/>
                        <a:ea typeface="宋体" panose="02010600030101010101" pitchFamily="2" charset="-122"/>
                      </a:endParaRPr>
                    </a:p>
                  </a:txBody>
                  <a:tcPr anchor="ctr"/>
                </a:tc>
                <a:tc>
                  <a:txBody>
                    <a:bodyPr vert="horz" wrap="square"/>
                    <a:lstStyle/>
                    <a:p>
                      <a:pPr algn="ctr"/>
                      <a:r>
                        <a:rPr lang="zh-CN" altLang="en-US" sz="1600"/>
                        <a:t>详细设计</a:t>
                      </a:r>
                      <a:endParaRPr lang="en-US" altLang="zh-CN" sz="1600"/>
                    </a:p>
                    <a:p>
                      <a:pPr algn="ctr"/>
                      <a:r>
                        <a:rPr lang="zh-CN" altLang="en-US" sz="1600"/>
                        <a:t>单元测试</a:t>
                      </a:r>
                      <a:endParaRPr lang="zh-CN" altLang="en-US" sz="1600">
                        <a:solidFill>
                          <a:schemeClr val="tx1"/>
                        </a:solidFill>
                        <a:latin typeface="宋体" panose="02010600030101010101" pitchFamily="2" charset="-122"/>
                        <a:ea typeface="宋体" panose="02010600030101010101" pitchFamily="2" charset="-122"/>
                      </a:endParaRPr>
                    </a:p>
                  </a:txBody>
                  <a:tcPr anchor="ctr"/>
                </a:tc>
                <a:tc>
                  <a:txBody>
                    <a:bodyPr vert="horz" wrap="square"/>
                    <a:lstStyle/>
                    <a:p>
                      <a:pPr algn="ctr"/>
                      <a:r>
                        <a:rPr lang="zh-CN" altLang="en-US" sz="1600"/>
                        <a:t>功能样机</a:t>
                      </a:r>
                      <a:r>
                        <a:rPr lang="en-US" altLang="zh-CN" sz="1600"/>
                        <a:t>/</a:t>
                      </a:r>
                      <a:r>
                        <a:rPr lang="zh-CN" altLang="en-US" sz="1600"/>
                        <a:t>品验证（功能测试）</a:t>
                      </a:r>
                      <a:endParaRPr lang="zh-CN" altLang="en-US" sz="1600">
                        <a:solidFill>
                          <a:schemeClr val="tx1"/>
                        </a:solidFill>
                        <a:latin typeface="宋体" panose="02010600030101010101" pitchFamily="2" charset="-122"/>
                        <a:ea typeface="宋体" panose="02010600030101010101" pitchFamily="2" charset="-122"/>
                      </a:endParaRPr>
                    </a:p>
                  </a:txBody>
                  <a:tcPr anchor="ctr"/>
                </a:tc>
                <a:tc>
                  <a:txBody>
                    <a:bodyPr vert="horz" wrap="square"/>
                    <a:lstStyle/>
                    <a:p>
                      <a:pPr algn="ctr"/>
                      <a:r>
                        <a:rPr lang="zh-CN" altLang="en-US" sz="1600"/>
                        <a:t>工艺样机</a:t>
                      </a:r>
                      <a:r>
                        <a:rPr lang="en-US" altLang="zh-CN" sz="1600"/>
                        <a:t>/</a:t>
                      </a:r>
                      <a:r>
                        <a:rPr lang="zh-CN" altLang="en-US" sz="1600"/>
                        <a:t>品验证（性能测试）</a:t>
                      </a:r>
                      <a:endParaRPr lang="zh-CN" altLang="en-US" sz="1600">
                        <a:solidFill>
                          <a:schemeClr val="tx1"/>
                        </a:solidFill>
                        <a:latin typeface="宋体" panose="02010600030101010101" pitchFamily="2" charset="-122"/>
                        <a:ea typeface="宋体" panose="02010600030101010101" pitchFamily="2" charset="-122"/>
                      </a:endParaRPr>
                    </a:p>
                  </a:txBody>
                  <a:tcPr anchor="ctr"/>
                </a:tc>
                <a:tc>
                  <a:txBody>
                    <a:bodyPr vert="horz" wrap="square"/>
                    <a:lstStyle/>
                    <a:p>
                      <a:pPr algn="ctr"/>
                      <a:r>
                        <a:rPr lang="zh-CN" altLang="en-US" sz="1600"/>
                        <a:t>客户验证（验收测试）</a:t>
                      </a:r>
                      <a:endParaRPr lang="zh-CN" altLang="en-US" sz="1600">
                        <a:solidFill>
                          <a:schemeClr val="tx1"/>
                        </a:solidFill>
                        <a:latin typeface="宋体" panose="02010600030101010101" pitchFamily="2" charset="-122"/>
                        <a:ea typeface="宋体" panose="02010600030101010101" pitchFamily="2" charset="-122"/>
                      </a:endParaRPr>
                    </a:p>
                  </a:txBody>
                  <a:tcPr anchor="ctr"/>
                </a:tc>
                <a:extLst>
                  <a:ext uri="{0D108BD9-81ED-4DB2-BD59-A6C34878D82A}">
                    <a16:rowId xmlns:a16="http://schemas.microsoft.com/office/drawing/2014/main" val="10001"/>
                  </a:ext>
                </a:extLst>
              </a:tr>
            </a:tbl>
          </a:graphicData>
        </a:graphic>
      </p:graphicFrame>
      <p:graphicFrame>
        <p:nvGraphicFramePr>
          <p:cNvPr id="8" name="内容占位符 4"/>
          <p:cNvGraphicFramePr>
            <a:graphicFrameLocks noGrp="1"/>
          </p:cNvGraphicFramePr>
          <p:nvPr>
            <p:extLst>
              <p:ext uri="{D42A27DB-BD31-4B8C-83A1-F6EECF244321}">
                <p14:modId xmlns:p14="http://schemas.microsoft.com/office/powerpoint/2010/main" val="2124167882"/>
              </p:ext>
            </p:extLst>
          </p:nvPr>
        </p:nvGraphicFramePr>
        <p:xfrm>
          <a:off x="694606" y="2924945"/>
          <a:ext cx="10729193" cy="1711382"/>
        </p:xfrm>
        <a:graphic>
          <a:graphicData uri="http://schemas.openxmlformats.org/drawingml/2006/table">
            <a:tbl>
              <a:tblPr firstRow="1" bandRow="1">
                <a:tableStyleId>{775DCB02-9BB8-47FD-8907-85C794F793BA}</a:tableStyleId>
              </a:tblPr>
              <a:tblGrid>
                <a:gridCol w="1709217">
                  <a:extLst>
                    <a:ext uri="{9D8B030D-6E8A-4147-A177-3AD203B41FA5}">
                      <a16:colId xmlns:a16="http://schemas.microsoft.com/office/drawing/2014/main" val="20000"/>
                    </a:ext>
                  </a:extLst>
                </a:gridCol>
                <a:gridCol w="2582462">
                  <a:extLst>
                    <a:ext uri="{9D8B030D-6E8A-4147-A177-3AD203B41FA5}">
                      <a16:colId xmlns:a16="http://schemas.microsoft.com/office/drawing/2014/main" val="20001"/>
                    </a:ext>
                  </a:extLst>
                </a:gridCol>
                <a:gridCol w="2145838">
                  <a:extLst>
                    <a:ext uri="{9D8B030D-6E8A-4147-A177-3AD203B41FA5}">
                      <a16:colId xmlns:a16="http://schemas.microsoft.com/office/drawing/2014/main" val="20002"/>
                    </a:ext>
                  </a:extLst>
                </a:gridCol>
                <a:gridCol w="2145838">
                  <a:extLst>
                    <a:ext uri="{9D8B030D-6E8A-4147-A177-3AD203B41FA5}">
                      <a16:colId xmlns:a16="http://schemas.microsoft.com/office/drawing/2014/main" val="20003"/>
                    </a:ext>
                  </a:extLst>
                </a:gridCol>
                <a:gridCol w="2145838">
                  <a:extLst>
                    <a:ext uri="{9D8B030D-6E8A-4147-A177-3AD203B41FA5}">
                      <a16:colId xmlns:a16="http://schemas.microsoft.com/office/drawing/2014/main" val="20004"/>
                    </a:ext>
                  </a:extLst>
                </a:gridCol>
              </a:tblGrid>
              <a:tr h="336141">
                <a:tc>
                  <a:txBody>
                    <a:bodyPr vert="horz" wrap="square"/>
                    <a:lstStyle/>
                    <a:p>
                      <a:pPr algn="ctr"/>
                      <a:r>
                        <a:rPr lang="en-US" altLang="zh-CN" sz="1600"/>
                        <a:t>CDR</a:t>
                      </a:r>
                      <a:r>
                        <a:rPr lang="zh-CN" altLang="en-US" sz="1600"/>
                        <a:t>评审</a:t>
                      </a:r>
                      <a:endParaRPr lang="zh-CN" altLang="en-US" sz="1600">
                        <a:solidFill>
                          <a:schemeClr val="tx1"/>
                        </a:solidFill>
                        <a:latin typeface="宋体" panose="02010600030101010101" pitchFamily="2" charset="-122"/>
                        <a:ea typeface="宋体" panose="02010600030101010101" pitchFamily="2" charset="-122"/>
                      </a:endParaRPr>
                    </a:p>
                  </a:txBody>
                  <a:tcPr/>
                </a:tc>
                <a:tc>
                  <a:txBody>
                    <a:bodyPr vert="horz" wrap="square"/>
                    <a:lstStyle/>
                    <a:p>
                      <a:pPr algn="ctr"/>
                      <a:r>
                        <a:rPr lang="en-US" altLang="zh-CN" sz="1600"/>
                        <a:t>CDR1</a:t>
                      </a:r>
                      <a:endParaRPr lang="zh-CN" altLang="en-US" sz="1600">
                        <a:solidFill>
                          <a:schemeClr val="tx1"/>
                        </a:solidFill>
                        <a:latin typeface="宋体" panose="02010600030101010101" pitchFamily="2" charset="-122"/>
                        <a:ea typeface="宋体" panose="02010600030101010101" pitchFamily="2" charset="-122"/>
                      </a:endParaRPr>
                    </a:p>
                  </a:txBody>
                  <a:tcPr/>
                </a:tc>
                <a:tc>
                  <a:txBody>
                    <a:bodyPr vert="horz" wrap="square"/>
                    <a:lstStyle/>
                    <a:p>
                      <a:pPr algn="ctr"/>
                      <a:r>
                        <a:rPr lang="en-US" altLang="zh-CN" sz="1600"/>
                        <a:t>CDR2</a:t>
                      </a:r>
                      <a:endParaRPr lang="zh-CN" altLang="en-US" sz="1600">
                        <a:solidFill>
                          <a:schemeClr val="tx1"/>
                        </a:solidFill>
                        <a:latin typeface="宋体" panose="02010600030101010101" pitchFamily="2" charset="-122"/>
                        <a:ea typeface="宋体" panose="02010600030101010101" pitchFamily="2" charset="-122"/>
                      </a:endParaRPr>
                    </a:p>
                  </a:txBody>
                  <a:tcPr/>
                </a:tc>
                <a:tc>
                  <a:txBody>
                    <a:bodyPr vert="horz" wrap="square"/>
                    <a:lstStyle/>
                    <a:p>
                      <a:pPr algn="ctr"/>
                      <a:r>
                        <a:rPr lang="en-US" altLang="zh-CN" sz="1600"/>
                        <a:t>CDR3</a:t>
                      </a:r>
                      <a:endParaRPr lang="zh-CN" altLang="en-US" sz="1600">
                        <a:solidFill>
                          <a:schemeClr val="tx1"/>
                        </a:solidFill>
                        <a:latin typeface="宋体" panose="02010600030101010101" pitchFamily="2" charset="-122"/>
                        <a:ea typeface="宋体" panose="02010600030101010101" pitchFamily="2" charset="-122"/>
                      </a:endParaRPr>
                    </a:p>
                  </a:txBody>
                  <a:tcPr/>
                </a:tc>
                <a:tc>
                  <a:txBody>
                    <a:bodyPr vert="horz" wrap="square"/>
                    <a:lstStyle/>
                    <a:p>
                      <a:pPr algn="ctr"/>
                      <a:r>
                        <a:rPr lang="en-US" altLang="zh-CN" sz="1600"/>
                        <a:t>CDR4</a:t>
                      </a:r>
                      <a:endParaRPr lang="zh-CN" altLang="en-US" sz="1600">
                        <a:solidFill>
                          <a:schemeClr val="tx1"/>
                        </a:solidFill>
                        <a:latin typeface="宋体" panose="02010600030101010101" pitchFamily="2" charset="-122"/>
                        <a:ea typeface="宋体" panose="02010600030101010101" pitchFamily="2" charset="-122"/>
                      </a:endParaRPr>
                    </a:p>
                  </a:txBody>
                  <a:tcPr/>
                </a:tc>
                <a:extLst>
                  <a:ext uri="{0D108BD9-81ED-4DB2-BD59-A6C34878D82A}">
                    <a16:rowId xmlns:a16="http://schemas.microsoft.com/office/drawing/2014/main" val="10000"/>
                  </a:ext>
                </a:extLst>
              </a:tr>
              <a:tr h="451914">
                <a:tc>
                  <a:txBody>
                    <a:bodyPr vert="horz" wrap="square"/>
                    <a:lstStyle/>
                    <a:p>
                      <a:pPr algn="ctr"/>
                      <a:r>
                        <a:rPr lang="zh-CN" altLang="en-US" sz="1600"/>
                        <a:t>名称</a:t>
                      </a:r>
                      <a:endParaRPr lang="zh-CN" altLang="en-US" sz="1600">
                        <a:solidFill>
                          <a:schemeClr val="tx1"/>
                        </a:solidFill>
                        <a:latin typeface="宋体" panose="02010600030101010101" pitchFamily="2" charset="-122"/>
                        <a:ea typeface="宋体" panose="02010600030101010101" pitchFamily="2" charset="-122"/>
                      </a:endParaRPr>
                    </a:p>
                  </a:txBody>
                  <a:tcPr anchor="ctr"/>
                </a:tc>
                <a:tc>
                  <a:txBody>
                    <a:bodyPr vert="horz" wrap="square"/>
                    <a:lstStyle/>
                    <a:p>
                      <a:pPr algn="ctr"/>
                      <a:r>
                        <a:rPr lang="zh-CN" altLang="en-US" sz="1600">
                          <a:solidFill>
                            <a:schemeClr val="tx1"/>
                          </a:solidFill>
                          <a:latin typeface="宋体" panose="02010600030101010101" pitchFamily="2" charset="-122"/>
                          <a:ea typeface="宋体" panose="02010600030101010101" pitchFamily="2" charset="-122"/>
                        </a:rPr>
                        <a:t>市场概况评审</a:t>
                      </a:r>
                    </a:p>
                  </a:txBody>
                  <a:tcPr anchor="ctr"/>
                </a:tc>
                <a:tc>
                  <a:txBody>
                    <a:bodyPr vert="horz" wrap="square"/>
                    <a:lstStyle/>
                    <a:p>
                      <a:pPr algn="ctr"/>
                      <a:r>
                        <a:rPr lang="zh-CN" altLang="en-US" sz="1600">
                          <a:solidFill>
                            <a:schemeClr val="tx1"/>
                          </a:solidFill>
                          <a:latin typeface="宋体" panose="02010600030101010101" pitchFamily="2" charset="-122"/>
                          <a:ea typeface="宋体" panose="02010600030101010101" pitchFamily="2" charset="-122"/>
                        </a:rPr>
                        <a:t>需求概况评审</a:t>
                      </a:r>
                    </a:p>
                  </a:txBody>
                  <a:tcPr anchor="ctr"/>
                </a:tc>
                <a:tc>
                  <a:txBody>
                    <a:bodyPr vert="horz" wrap="square"/>
                    <a:lstStyle/>
                    <a:p>
                      <a:pPr algn="ctr"/>
                      <a:r>
                        <a:rPr lang="zh-CN" altLang="en-US" sz="1600">
                          <a:solidFill>
                            <a:schemeClr val="tx1"/>
                          </a:solidFill>
                          <a:latin typeface="宋体" panose="02010600030101010101" pitchFamily="2" charset="-122"/>
                          <a:ea typeface="宋体" panose="02010600030101010101" pitchFamily="2" charset="-122"/>
                        </a:rPr>
                        <a:t>初始产品包</a:t>
                      </a:r>
                      <a:r>
                        <a:rPr lang="en-US" altLang="zh-CN" sz="1600">
                          <a:solidFill>
                            <a:schemeClr val="tx1"/>
                          </a:solidFill>
                          <a:latin typeface="宋体" panose="02010600030101010101" pitchFamily="2" charset="-122"/>
                          <a:ea typeface="宋体" panose="02010600030101010101" pitchFamily="2" charset="-122"/>
                        </a:rPr>
                        <a:t>/</a:t>
                      </a:r>
                      <a:r>
                        <a:rPr lang="zh-CN" altLang="en-US" sz="1600">
                          <a:solidFill>
                            <a:schemeClr val="tx1"/>
                          </a:solidFill>
                          <a:latin typeface="宋体" panose="02010600030101010101" pitchFamily="2" charset="-122"/>
                          <a:ea typeface="宋体" panose="02010600030101010101" pitchFamily="2" charset="-122"/>
                        </a:rPr>
                        <a:t>产品概念评审</a:t>
                      </a:r>
                    </a:p>
                  </a:txBody>
                  <a:tcPr anchor="ctr"/>
                </a:tc>
                <a:tc>
                  <a:txBody>
                    <a:bodyPr vert="horz" wrap="square"/>
                    <a:lstStyle/>
                    <a:p>
                      <a:pPr algn="ctr"/>
                      <a:r>
                        <a:rPr lang="zh-CN" altLang="en-US" sz="1600">
                          <a:solidFill>
                            <a:schemeClr val="tx1"/>
                          </a:solidFill>
                          <a:latin typeface="宋体" panose="02010600030101010101" pitchFamily="2" charset="-122"/>
                          <a:ea typeface="宋体" panose="02010600030101010101" pitchFamily="2" charset="-122"/>
                        </a:rPr>
                        <a:t>初始工作策略评审</a:t>
                      </a:r>
                    </a:p>
                  </a:txBody>
                  <a:tcPr anchor="ctr"/>
                </a:tc>
                <a:extLst>
                  <a:ext uri="{0D108BD9-81ED-4DB2-BD59-A6C34878D82A}">
                    <a16:rowId xmlns:a16="http://schemas.microsoft.com/office/drawing/2014/main" val="10001"/>
                  </a:ext>
                </a:extLst>
              </a:tr>
              <a:tr h="796121">
                <a:tc>
                  <a:txBody>
                    <a:bodyPr vert="horz" wrap="square"/>
                    <a:lstStyle/>
                    <a:p>
                      <a:pPr algn="ctr"/>
                      <a:r>
                        <a:rPr lang="zh-CN" altLang="en-US" sz="1600"/>
                        <a:t>关注点</a:t>
                      </a:r>
                      <a:endParaRPr lang="zh-CN" altLang="en-US" sz="1600">
                        <a:solidFill>
                          <a:schemeClr val="tx1"/>
                        </a:solidFill>
                        <a:latin typeface="宋体" panose="02010600030101010101" pitchFamily="2" charset="-122"/>
                        <a:ea typeface="宋体" panose="02010600030101010101" pitchFamily="2" charset="-122"/>
                      </a:endParaRPr>
                    </a:p>
                  </a:txBody>
                  <a:tcPr anchor="ctr"/>
                </a:tc>
                <a:tc>
                  <a:txBody>
                    <a:bodyPr vert="horz" wrap="square"/>
                    <a:lstStyle/>
                    <a:p>
                      <a:pPr algn="ctr"/>
                      <a:r>
                        <a:rPr lang="zh-CN" altLang="en-US" sz="1600">
                          <a:solidFill>
                            <a:schemeClr val="tx1"/>
                          </a:solidFill>
                          <a:latin typeface="宋体" panose="02010600030101010101" pitchFamily="2" charset="-122"/>
                          <a:ea typeface="宋体" panose="02010600030101010101" pitchFamily="2" charset="-122"/>
                        </a:rPr>
                        <a:t>市场是什么样子的？</a:t>
                      </a:r>
                    </a:p>
                  </a:txBody>
                  <a:tcPr anchor="ctr"/>
                </a:tc>
                <a:tc>
                  <a:txBody>
                    <a:bodyPr vert="horz" wrap="square"/>
                    <a:lstStyle/>
                    <a:p>
                      <a:pPr algn="ctr"/>
                      <a:r>
                        <a:rPr lang="zh-CN" altLang="en-US" sz="1600">
                          <a:solidFill>
                            <a:schemeClr val="tx1"/>
                          </a:solidFill>
                          <a:latin typeface="宋体" panose="02010600030101010101" pitchFamily="2" charset="-122"/>
                          <a:ea typeface="宋体" panose="02010600030101010101" pitchFamily="2" charset="-122"/>
                        </a:rPr>
                        <a:t>核心需求和痛点时什么样子的？</a:t>
                      </a:r>
                    </a:p>
                  </a:txBody>
                  <a:tcPr anchor="ctr"/>
                </a:tc>
                <a:tc>
                  <a:txBody>
                    <a:bodyPr vert="horz" wrap="square"/>
                    <a:lstStyle/>
                    <a:p>
                      <a:pPr algn="ctr"/>
                      <a:r>
                        <a:rPr lang="zh-CN" altLang="en-US" sz="1600">
                          <a:solidFill>
                            <a:schemeClr val="tx1"/>
                          </a:solidFill>
                          <a:latin typeface="宋体" panose="02010600030101010101" pitchFamily="2" charset="-122"/>
                          <a:ea typeface="宋体" panose="02010600030101010101" pitchFamily="2" charset="-122"/>
                        </a:rPr>
                        <a:t>系统</a:t>
                      </a:r>
                      <a:r>
                        <a:rPr lang="en-US" altLang="zh-CN" sz="1600">
                          <a:solidFill>
                            <a:schemeClr val="tx1"/>
                          </a:solidFill>
                          <a:latin typeface="宋体" panose="02010600030101010101" pitchFamily="2" charset="-122"/>
                          <a:ea typeface="宋体" panose="02010600030101010101" pitchFamily="2" charset="-122"/>
                        </a:rPr>
                        <a:t>/</a:t>
                      </a:r>
                      <a:r>
                        <a:rPr lang="zh-CN" altLang="en-US" sz="1600">
                          <a:solidFill>
                            <a:schemeClr val="tx1"/>
                          </a:solidFill>
                          <a:latin typeface="宋体" panose="02010600030101010101" pitchFamily="2" charset="-122"/>
                          <a:ea typeface="宋体" panose="02010600030101010101" pitchFamily="2" charset="-122"/>
                        </a:rPr>
                        <a:t>关键性技术可行么？</a:t>
                      </a:r>
                    </a:p>
                  </a:txBody>
                  <a:tcPr anchor="ctr"/>
                </a:tc>
                <a:tc>
                  <a:txBody>
                    <a:bodyPr vert="horz" wrap="square"/>
                    <a:lstStyle/>
                    <a:p>
                      <a:pPr algn="ctr"/>
                      <a:r>
                        <a:rPr lang="zh-CN" altLang="en-US" sz="1600">
                          <a:solidFill>
                            <a:schemeClr val="tx1"/>
                          </a:solidFill>
                          <a:latin typeface="宋体" panose="02010600030101010101" pitchFamily="2" charset="-122"/>
                          <a:ea typeface="宋体" panose="02010600030101010101" pitchFamily="2" charset="-122"/>
                        </a:rPr>
                        <a:t>各个部门具有开发的能力么？</a:t>
                      </a:r>
                    </a:p>
                  </a:txBody>
                  <a:tcPr anchor="ct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286396132"/>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裁剪的对象之二</a:t>
            </a:r>
          </a:p>
        </p:txBody>
      </p:sp>
      <p:sp>
        <p:nvSpPr>
          <p:cNvPr id="3" name="内容占位符 2"/>
          <p:cNvSpPr>
            <a:spLocks noGrp="1"/>
          </p:cNvSpPr>
          <p:nvPr>
            <p:ph idx="1"/>
          </p:nvPr>
        </p:nvSpPr>
        <p:spPr/>
        <p:txBody>
          <a:bodyPr/>
          <a:lstStyle/>
          <a:p>
            <a:pPr>
              <a:lnSpc>
                <a:spcPct val="150000"/>
              </a:lnSpc>
            </a:pPr>
            <a:r>
              <a:rPr lang="zh-CN" altLang="en-US"/>
              <a:t>次重要的对象</a:t>
            </a:r>
            <a:endParaRPr lang="en-US" altLang="zh-CN"/>
          </a:p>
          <a:p>
            <a:pPr lvl="1">
              <a:lnSpc>
                <a:spcPct val="150000"/>
              </a:lnSpc>
            </a:pPr>
            <a:r>
              <a:rPr lang="zh-CN" altLang="en-US"/>
              <a:t>直接服务于</a:t>
            </a:r>
            <a:r>
              <a:rPr lang="en-US" altLang="zh-CN"/>
              <a:t>DCP</a:t>
            </a:r>
            <a:r>
              <a:rPr lang="zh-CN" altLang="en-US"/>
              <a:t>、</a:t>
            </a:r>
            <a:r>
              <a:rPr lang="en-US" altLang="zh-CN"/>
              <a:t>CDR</a:t>
            </a:r>
            <a:r>
              <a:rPr lang="zh-CN" altLang="en-US"/>
              <a:t>、</a:t>
            </a:r>
            <a:r>
              <a:rPr lang="en-US" altLang="zh-CN"/>
              <a:t>TR</a:t>
            </a:r>
            <a:r>
              <a:rPr lang="zh-CN" altLang="en-US"/>
              <a:t>的活动</a:t>
            </a:r>
            <a:endParaRPr lang="en-US" altLang="zh-CN"/>
          </a:p>
          <a:p>
            <a:pPr lvl="1">
              <a:lnSpc>
                <a:spcPct val="150000"/>
              </a:lnSpc>
            </a:pPr>
            <a:r>
              <a:rPr lang="zh-CN" altLang="en-US"/>
              <a:t>关键性控制节点</a:t>
            </a:r>
            <a:endParaRPr lang="en-US" altLang="zh-CN"/>
          </a:p>
          <a:p>
            <a:pPr lvl="1">
              <a:lnSpc>
                <a:spcPct val="150000"/>
              </a:lnSpc>
            </a:pPr>
            <a:r>
              <a:rPr lang="zh-CN" altLang="en-US"/>
              <a:t>瓶颈性控制节点</a:t>
            </a:r>
            <a:endParaRPr lang="en-US" altLang="zh-CN"/>
          </a:p>
          <a:p>
            <a:pPr lvl="1">
              <a:lnSpc>
                <a:spcPct val="150000"/>
              </a:lnSpc>
            </a:pPr>
            <a:r>
              <a:rPr lang="zh-CN" altLang="en-US"/>
              <a:t>长时间阶段的中间审视节点</a:t>
            </a:r>
            <a:endParaRPr lang="en-US" altLang="zh-CN"/>
          </a:p>
          <a:p>
            <a:pPr lvl="1">
              <a:lnSpc>
                <a:spcPct val="150000"/>
              </a:lnSpc>
            </a:pPr>
            <a:r>
              <a:rPr lang="zh-CN" altLang="en-US"/>
              <a:t>内审和外审要求的节点</a:t>
            </a:r>
            <a:endParaRPr lang="en-US" altLang="zh-CN"/>
          </a:p>
          <a:p>
            <a:pPr>
              <a:lnSpc>
                <a:spcPct val="150000"/>
              </a:lnSpc>
            </a:pPr>
            <a:r>
              <a:rPr lang="zh-CN" altLang="en-US"/>
              <a:t>一般性对象</a:t>
            </a:r>
            <a:endParaRPr lang="en-US" altLang="zh-CN"/>
          </a:p>
          <a:p>
            <a:pPr lvl="1">
              <a:lnSpc>
                <a:spcPct val="150000"/>
              </a:lnSpc>
            </a:pPr>
            <a:r>
              <a:rPr lang="zh-CN" altLang="en-US"/>
              <a:t>业务活动</a:t>
            </a:r>
            <a:endParaRPr lang="en-US" altLang="zh-CN"/>
          </a:p>
          <a:p>
            <a:pPr lvl="1">
              <a:lnSpc>
                <a:spcPct val="150000"/>
              </a:lnSpc>
            </a:pPr>
            <a:r>
              <a:rPr lang="zh-CN" altLang="en-US"/>
              <a:t>项目管理活动</a:t>
            </a:r>
            <a:endParaRPr lang="en-US" altLang="zh-CN"/>
          </a:p>
          <a:p>
            <a:pPr>
              <a:lnSpc>
                <a:spcPct val="150000"/>
              </a:lnSpc>
            </a:pPr>
            <a:r>
              <a:rPr lang="zh-CN" altLang="en-US"/>
              <a:t>项目启动会和例会不得裁剪！！！</a:t>
            </a:r>
          </a:p>
        </p:txBody>
      </p:sp>
    </p:spTree>
    <p:extLst>
      <p:ext uri="{BB962C8B-B14F-4D97-AF65-F5344CB8AC3E}">
        <p14:creationId xmlns:p14="http://schemas.microsoft.com/office/powerpoint/2010/main" val="866964349"/>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裁剪的动作</a:t>
            </a:r>
          </a:p>
        </p:txBody>
      </p:sp>
      <p:sp>
        <p:nvSpPr>
          <p:cNvPr id="3" name="内容占位符 2"/>
          <p:cNvSpPr>
            <a:spLocks noGrp="1"/>
          </p:cNvSpPr>
          <p:nvPr>
            <p:ph idx="1"/>
          </p:nvPr>
        </p:nvSpPr>
        <p:spPr/>
        <p:txBody>
          <a:bodyPr/>
          <a:lstStyle/>
          <a:p>
            <a:pPr>
              <a:lnSpc>
                <a:spcPct val="150000"/>
              </a:lnSpc>
            </a:pPr>
            <a:r>
              <a:rPr lang="zh-CN" altLang="en-US"/>
              <a:t>针对</a:t>
            </a:r>
            <a:r>
              <a:rPr lang="en-US" altLang="zh-CN"/>
              <a:t>DCP</a:t>
            </a:r>
            <a:r>
              <a:rPr lang="zh-CN" altLang="en-US"/>
              <a:t>、</a:t>
            </a:r>
            <a:r>
              <a:rPr lang="en-US" altLang="zh-CN"/>
              <a:t>CDR</a:t>
            </a:r>
            <a:r>
              <a:rPr lang="zh-CN" altLang="en-US"/>
              <a:t>、</a:t>
            </a:r>
            <a:r>
              <a:rPr lang="en-US" altLang="zh-CN"/>
              <a:t>TR</a:t>
            </a:r>
          </a:p>
          <a:p>
            <a:pPr lvl="1">
              <a:lnSpc>
                <a:spcPct val="150000"/>
              </a:lnSpc>
            </a:pPr>
            <a:r>
              <a:rPr lang="zh-CN" altLang="en-US"/>
              <a:t>必选</a:t>
            </a:r>
            <a:r>
              <a:rPr lang="en-US" altLang="zh-CN"/>
              <a:t>——</a:t>
            </a:r>
            <a:r>
              <a:rPr lang="zh-CN" altLang="en-US"/>
              <a:t>必须选择，强制要求</a:t>
            </a:r>
            <a:endParaRPr lang="en-US" altLang="zh-CN"/>
          </a:p>
          <a:p>
            <a:pPr lvl="1">
              <a:lnSpc>
                <a:spcPct val="150000"/>
              </a:lnSpc>
            </a:pPr>
            <a:r>
              <a:rPr lang="zh-CN" altLang="en-US"/>
              <a:t>可选</a:t>
            </a:r>
            <a:r>
              <a:rPr lang="en-US" altLang="zh-CN"/>
              <a:t>——</a:t>
            </a:r>
            <a:r>
              <a:rPr lang="zh-CN" altLang="en-US"/>
              <a:t>可以选择，</a:t>
            </a:r>
            <a:r>
              <a:rPr lang="en-US" altLang="zh-CN"/>
              <a:t>LPDT</a:t>
            </a:r>
            <a:r>
              <a:rPr lang="zh-CN" altLang="en-US"/>
              <a:t>和</a:t>
            </a:r>
            <a:r>
              <a:rPr lang="en-US" altLang="zh-CN"/>
              <a:t>PQA</a:t>
            </a:r>
            <a:r>
              <a:rPr lang="zh-CN" altLang="en-US"/>
              <a:t>决定</a:t>
            </a:r>
            <a:endParaRPr lang="en-US" altLang="zh-CN"/>
          </a:p>
          <a:p>
            <a:pPr lvl="1">
              <a:lnSpc>
                <a:spcPct val="150000"/>
              </a:lnSpc>
            </a:pPr>
            <a:r>
              <a:rPr lang="zh-CN" altLang="en-US"/>
              <a:t>合并</a:t>
            </a:r>
            <a:r>
              <a:rPr lang="en-US" altLang="zh-CN"/>
              <a:t>——</a:t>
            </a:r>
            <a:r>
              <a:rPr lang="zh-CN" altLang="en-US"/>
              <a:t>必须选择</a:t>
            </a:r>
            <a:r>
              <a:rPr lang="en-US" altLang="zh-CN"/>
              <a:t>+</a:t>
            </a:r>
            <a:r>
              <a:rPr lang="zh-CN" altLang="en-US"/>
              <a:t>可以选择</a:t>
            </a:r>
            <a:endParaRPr lang="en-US" altLang="zh-CN"/>
          </a:p>
          <a:p>
            <a:pPr lvl="1">
              <a:lnSpc>
                <a:spcPct val="150000"/>
              </a:lnSpc>
            </a:pPr>
            <a:r>
              <a:rPr lang="zh-CN" altLang="en-US"/>
              <a:t>删除</a:t>
            </a:r>
            <a:r>
              <a:rPr lang="en-US" altLang="zh-CN"/>
              <a:t>——</a:t>
            </a:r>
            <a:r>
              <a:rPr lang="zh-CN" altLang="en-US"/>
              <a:t>后期确实无开发动作（开发一半项目）</a:t>
            </a:r>
            <a:endParaRPr lang="en-US" altLang="zh-CN"/>
          </a:p>
          <a:p>
            <a:pPr lvl="1">
              <a:lnSpc>
                <a:spcPct val="150000"/>
              </a:lnSpc>
            </a:pPr>
            <a:r>
              <a:rPr lang="zh-CN" altLang="en-US"/>
              <a:t>增加</a:t>
            </a:r>
            <a:r>
              <a:rPr lang="en-US" altLang="zh-CN"/>
              <a:t>——</a:t>
            </a:r>
            <a:r>
              <a:rPr lang="zh-CN" altLang="en-US"/>
              <a:t>尤其值得注意</a:t>
            </a:r>
            <a:endParaRPr lang="en-US" altLang="zh-CN"/>
          </a:p>
          <a:p>
            <a:pPr>
              <a:lnSpc>
                <a:spcPct val="150000"/>
              </a:lnSpc>
            </a:pPr>
            <a:r>
              <a:rPr lang="zh-CN" altLang="en-US"/>
              <a:t>针对具体活动</a:t>
            </a:r>
            <a:r>
              <a:rPr lang="en-US" altLang="zh-CN"/>
              <a:t>/</a:t>
            </a:r>
            <a:r>
              <a:rPr lang="zh-CN" altLang="en-US"/>
              <a:t>节点</a:t>
            </a:r>
            <a:endParaRPr lang="en-US" altLang="zh-CN"/>
          </a:p>
          <a:p>
            <a:pPr lvl="1">
              <a:lnSpc>
                <a:spcPct val="150000"/>
              </a:lnSpc>
            </a:pPr>
            <a:r>
              <a:rPr lang="zh-CN" altLang="en-US"/>
              <a:t>常规操作：保留（含声明）、删除</a:t>
            </a:r>
            <a:endParaRPr lang="en-US" altLang="zh-CN"/>
          </a:p>
          <a:p>
            <a:pPr lvl="1">
              <a:lnSpc>
                <a:spcPct val="150000"/>
              </a:lnSpc>
            </a:pPr>
            <a:r>
              <a:rPr lang="zh-CN" altLang="en-US"/>
              <a:t>特殊操作：前移、后移、合并（本项目内或者与其他项目）</a:t>
            </a:r>
            <a:endParaRPr lang="en-US" altLang="zh-CN"/>
          </a:p>
          <a:p>
            <a:pPr lvl="1">
              <a:lnSpc>
                <a:spcPct val="150000"/>
              </a:lnSpc>
            </a:pPr>
            <a:r>
              <a:rPr lang="zh-CN" altLang="en-US"/>
              <a:t>重点操作：增加（角色、活动、阶段等）</a:t>
            </a:r>
          </a:p>
        </p:txBody>
      </p:sp>
    </p:spTree>
    <p:extLst>
      <p:ext uri="{BB962C8B-B14F-4D97-AF65-F5344CB8AC3E}">
        <p14:creationId xmlns:p14="http://schemas.microsoft.com/office/powerpoint/2010/main" val="3696060049"/>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en-US" altLang="zh-CN"/>
              <a:t>PQA</a:t>
            </a:r>
            <a:r>
              <a:rPr lang="zh-CN" altLang="en-US"/>
              <a:t>操作</a:t>
            </a:r>
            <a:r>
              <a:rPr lang="en-US" altLang="zh-CN"/>
              <a:t>IPD</a:t>
            </a:r>
            <a:r>
              <a:rPr lang="zh-CN" altLang="en-US"/>
              <a:t>项目的裁剪，集中体现在质量控制表上</a:t>
            </a:r>
          </a:p>
        </p:txBody>
      </p:sp>
      <p:sp>
        <p:nvSpPr>
          <p:cNvPr id="3" name="内容占位符 2"/>
          <p:cNvSpPr>
            <a:spLocks noGrp="1"/>
          </p:cNvSpPr>
          <p:nvPr>
            <p:ph idx="1"/>
          </p:nvPr>
        </p:nvSpPr>
        <p:spPr/>
        <p:txBody>
          <a:bodyPr/>
          <a:lstStyle/>
          <a:p>
            <a:pPr>
              <a:lnSpc>
                <a:spcPct val="150000"/>
              </a:lnSpc>
            </a:pPr>
            <a:r>
              <a:rPr lang="zh-CN" altLang="en-US"/>
              <a:t>对单个节点</a:t>
            </a:r>
            <a:r>
              <a:rPr lang="en-US" altLang="zh-CN"/>
              <a:t>/</a:t>
            </a:r>
            <a:r>
              <a:rPr lang="zh-CN" altLang="en-US"/>
              <a:t>活动的质量控制动作，包括</a:t>
            </a:r>
            <a:endParaRPr lang="en-US" altLang="zh-CN"/>
          </a:p>
          <a:p>
            <a:pPr lvl="1">
              <a:lnSpc>
                <a:spcPct val="150000"/>
              </a:lnSpc>
            </a:pPr>
            <a:r>
              <a:rPr lang="zh-CN" altLang="en-US"/>
              <a:t>公司级评审（</a:t>
            </a:r>
            <a:r>
              <a:rPr lang="en-US" altLang="zh-CN"/>
              <a:t>DCP</a:t>
            </a:r>
            <a:r>
              <a:rPr lang="zh-CN" altLang="en-US"/>
              <a:t>、</a:t>
            </a:r>
            <a:r>
              <a:rPr lang="en-US" altLang="zh-CN"/>
              <a:t>CDR</a:t>
            </a:r>
            <a:r>
              <a:rPr lang="zh-CN" altLang="en-US"/>
              <a:t>、</a:t>
            </a:r>
            <a:r>
              <a:rPr lang="en-US" altLang="zh-CN"/>
              <a:t>TR</a:t>
            </a:r>
            <a:r>
              <a:rPr lang="zh-CN" altLang="en-US"/>
              <a:t>）</a:t>
            </a:r>
            <a:endParaRPr lang="en-US" altLang="zh-CN"/>
          </a:p>
          <a:p>
            <a:pPr lvl="1">
              <a:lnSpc>
                <a:spcPct val="150000"/>
              </a:lnSpc>
            </a:pPr>
            <a:r>
              <a:rPr lang="zh-CN" altLang="en-US"/>
              <a:t>部分高层评审（单独、部分）</a:t>
            </a:r>
            <a:endParaRPr lang="en-US" altLang="zh-CN"/>
          </a:p>
          <a:p>
            <a:pPr lvl="1">
              <a:lnSpc>
                <a:spcPct val="150000"/>
              </a:lnSpc>
            </a:pPr>
            <a:r>
              <a:rPr lang="zh-CN" altLang="en-US"/>
              <a:t>高层审签（单独、部分、全部）</a:t>
            </a:r>
            <a:endParaRPr lang="en-US" altLang="zh-CN"/>
          </a:p>
          <a:p>
            <a:pPr lvl="1">
              <a:lnSpc>
                <a:spcPct val="150000"/>
              </a:lnSpc>
            </a:pPr>
            <a:r>
              <a:rPr lang="zh-CN" altLang="en-US"/>
              <a:t>部门评审（</a:t>
            </a:r>
            <a:r>
              <a:rPr lang="en-US" altLang="zh-CN"/>
              <a:t>XR</a:t>
            </a:r>
            <a:r>
              <a:rPr lang="zh-CN" altLang="en-US"/>
              <a:t>）</a:t>
            </a:r>
            <a:endParaRPr lang="en-US" altLang="zh-CN"/>
          </a:p>
          <a:p>
            <a:pPr lvl="1">
              <a:lnSpc>
                <a:spcPct val="150000"/>
              </a:lnSpc>
            </a:pPr>
            <a:r>
              <a:rPr lang="zh-CN" altLang="en-US"/>
              <a:t>部门领导审签</a:t>
            </a:r>
            <a:endParaRPr lang="en-US" altLang="zh-CN"/>
          </a:p>
          <a:p>
            <a:pPr lvl="1">
              <a:lnSpc>
                <a:spcPct val="150000"/>
              </a:lnSpc>
            </a:pPr>
            <a:r>
              <a:rPr lang="zh-CN" altLang="en-US"/>
              <a:t>跨部门团队评审（</a:t>
            </a:r>
            <a:r>
              <a:rPr lang="en-US" altLang="zh-CN"/>
              <a:t>PDTR</a:t>
            </a:r>
            <a:r>
              <a:rPr lang="zh-CN" altLang="en-US"/>
              <a:t>）</a:t>
            </a:r>
            <a:endParaRPr lang="en-US" altLang="zh-CN"/>
          </a:p>
          <a:p>
            <a:pPr lvl="1">
              <a:lnSpc>
                <a:spcPct val="150000"/>
              </a:lnSpc>
            </a:pPr>
            <a:r>
              <a:rPr lang="zh-CN" altLang="en-US"/>
              <a:t>跨部门团队沟通</a:t>
            </a:r>
            <a:endParaRPr lang="en-US" altLang="zh-CN"/>
          </a:p>
          <a:p>
            <a:pPr lvl="1">
              <a:lnSpc>
                <a:spcPct val="150000"/>
              </a:lnSpc>
            </a:pPr>
            <a:r>
              <a:rPr lang="zh-CN" altLang="en-US"/>
              <a:t>工作主管审签</a:t>
            </a:r>
            <a:r>
              <a:rPr lang="en-US" altLang="zh-CN"/>
              <a:t>/</a:t>
            </a:r>
            <a:r>
              <a:rPr lang="zh-CN" altLang="en-US"/>
              <a:t>校对（</a:t>
            </a:r>
            <a:r>
              <a:rPr lang="en-US" altLang="zh-CN" err="1"/>
              <a:t>Sub_TR</a:t>
            </a:r>
            <a:r>
              <a:rPr lang="zh-CN" altLang="en-US"/>
              <a:t>、</a:t>
            </a:r>
            <a:r>
              <a:rPr lang="en-US" altLang="zh-CN" err="1"/>
              <a:t>Sub_XR</a:t>
            </a:r>
            <a:r>
              <a:rPr lang="zh-CN" altLang="en-US"/>
              <a:t>、仅签字）</a:t>
            </a:r>
            <a:endParaRPr lang="en-US" altLang="zh-CN"/>
          </a:p>
          <a:p>
            <a:pPr lvl="1">
              <a:lnSpc>
                <a:spcPct val="150000"/>
              </a:lnSpc>
            </a:pPr>
            <a:r>
              <a:rPr lang="en-US" altLang="zh-CN"/>
              <a:t>PQA</a:t>
            </a:r>
            <a:r>
              <a:rPr lang="zh-CN" altLang="en-US"/>
              <a:t>不控制（提交材料、无所谓材料）</a:t>
            </a:r>
            <a:endParaRPr lang="en-US" altLang="zh-CN"/>
          </a:p>
          <a:p>
            <a:pPr lvl="1">
              <a:lnSpc>
                <a:spcPct val="150000"/>
              </a:lnSpc>
            </a:pPr>
            <a:r>
              <a:rPr lang="en-US" altLang="zh-CN"/>
              <a:t>PQA</a:t>
            </a:r>
            <a:r>
              <a:rPr lang="zh-CN" altLang="en-US"/>
              <a:t>参与</a:t>
            </a:r>
          </a:p>
        </p:txBody>
      </p:sp>
    </p:spTree>
    <p:extLst>
      <p:ext uri="{BB962C8B-B14F-4D97-AF65-F5344CB8AC3E}">
        <p14:creationId xmlns:p14="http://schemas.microsoft.com/office/powerpoint/2010/main" val="91860763"/>
      </p:ext>
    </p:ext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a:xfrm>
            <a:off x="118542" y="-31204"/>
            <a:ext cx="11881320" cy="838200"/>
          </a:xfrm>
        </p:spPr>
        <p:txBody>
          <a:bodyPr/>
          <a:lstStyle/>
          <a:p>
            <a:r>
              <a:rPr lang="zh-CN" altLang="en-US"/>
              <a:t>目录</a:t>
            </a:r>
            <a:endParaRPr lang="en-US"/>
          </a:p>
        </p:txBody>
      </p:sp>
      <p:sp>
        <p:nvSpPr>
          <p:cNvPr id="3" name="Content Placeholder 2"/>
          <p:cNvSpPr>
            <a:spLocks noGrp="1"/>
          </p:cNvSpPr>
          <p:nvPr>
            <p:ph idx="4294967295"/>
          </p:nvPr>
        </p:nvSpPr>
        <p:spPr>
          <a:xfrm>
            <a:off x="2009814" y="2083552"/>
            <a:ext cx="8866268" cy="4201252"/>
          </a:xfrm>
        </p:spPr>
        <p:txBody>
          <a:bodyPr/>
          <a:lstStyle/>
          <a:p>
            <a:pPr>
              <a:lnSpc>
                <a:spcPct val="150000"/>
              </a:lnSpc>
            </a:pPr>
            <a:r>
              <a:rPr lang="zh-CN" altLang="en-US" sz="2000" b="1"/>
              <a:t>流程裁剪的定义和作用</a:t>
            </a:r>
            <a:endParaRPr lang="en-US" altLang="zh-CN" sz="2000" b="1"/>
          </a:p>
          <a:p>
            <a:pPr>
              <a:lnSpc>
                <a:spcPct val="150000"/>
              </a:lnSpc>
            </a:pPr>
            <a:r>
              <a:rPr lang="zh-CN" altLang="en-US" sz="2000" b="1"/>
              <a:t>流程裁剪的对象</a:t>
            </a:r>
            <a:endParaRPr lang="en-US" altLang="zh-CN" sz="2000" b="1"/>
          </a:p>
          <a:p>
            <a:pPr>
              <a:lnSpc>
                <a:spcPct val="150000"/>
              </a:lnSpc>
            </a:pPr>
            <a:r>
              <a:rPr lang="zh-CN" altLang="en-US" sz="2000" b="1"/>
              <a:t>流程裁剪的一般过程</a:t>
            </a:r>
            <a:endParaRPr lang="en-US" altLang="zh-CN" sz="2000" b="1"/>
          </a:p>
          <a:p>
            <a:pPr>
              <a:lnSpc>
                <a:spcPct val="150000"/>
              </a:lnSpc>
            </a:pPr>
            <a:r>
              <a:rPr lang="zh-CN" altLang="en-US" sz="2000" b="1"/>
              <a:t>研讨：如何做好亨通集团</a:t>
            </a:r>
            <a:r>
              <a:rPr lang="en-US" altLang="zh-CN" sz="2000" b="1"/>
              <a:t>IPD</a:t>
            </a:r>
            <a:r>
              <a:rPr lang="zh-CN" altLang="en-US" sz="2000" b="1"/>
              <a:t>流程的裁剪？</a:t>
            </a:r>
            <a:endParaRPr lang="en-US" sz="2000"/>
          </a:p>
        </p:txBody>
      </p:sp>
      <p:pic>
        <p:nvPicPr>
          <p:cNvPr id="4" name="Group 4"/>
          <p:cNvPicPr>
            <a:picLocks noChangeArrowheads="1"/>
          </p:cNvPicPr>
          <p:nvPr/>
        </p:nvPicPr>
        <p:blipFill>
          <a:blip r:embed="rId3"/>
          <a:stretch>
            <a:fillRect/>
          </a:stretch>
        </p:blipFill>
        <p:spPr bwMode="auto">
          <a:xfrm>
            <a:off x="1463625" y="3271995"/>
            <a:ext cx="508118" cy="301021"/>
          </a:xfrm>
          <a:prstGeom prst="rect">
            <a:avLst/>
          </a:prstGeom>
          <a:noFill/>
          <a:ln w="9525">
            <a:noFill/>
            <a:miter lim="800000"/>
          </a:ln>
        </p:spPr>
      </p:pic>
    </p:spTree>
    <p:extLst>
      <p:ext uri="{BB962C8B-B14F-4D97-AF65-F5344CB8AC3E}">
        <p14:creationId xmlns:p14="http://schemas.microsoft.com/office/powerpoint/2010/main" val="3651901892"/>
      </p:ext>
    </p:ext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标题 1"/>
          <p:cNvSpPr>
            <a:spLocks noGrp="1"/>
          </p:cNvSpPr>
          <p:nvPr>
            <p:ph type="title"/>
          </p:nvPr>
        </p:nvSpPr>
        <p:spPr>
          <a:xfrm>
            <a:off x="118542" y="627"/>
            <a:ext cx="11472957" cy="898525"/>
          </a:xfrm>
        </p:spPr>
        <p:txBody>
          <a:bodyPr/>
          <a:lstStyle/>
          <a:p>
            <a:r>
              <a:rPr lang="zh-CN" altLang="en-US">
                <a:latin typeface="宋体" panose="02010600030101010101" pitchFamily="2" charset="-122"/>
                <a:ea typeface="宋体" panose="02010600030101010101" pitchFamily="2" charset="-122"/>
              </a:rPr>
              <a:t>流程裁剪一定需要一个规则</a:t>
            </a:r>
            <a:r>
              <a:rPr lang="en-US" altLang="zh-CN">
                <a:latin typeface="宋体" panose="02010600030101010101" pitchFamily="2" charset="-122"/>
                <a:ea typeface="宋体" panose="02010600030101010101" pitchFamily="2" charset="-122"/>
              </a:rPr>
              <a:t>/</a:t>
            </a:r>
            <a:r>
              <a:rPr lang="zh-CN" altLang="en-US">
                <a:latin typeface="宋体" panose="02010600030101010101" pitchFamily="2" charset="-122"/>
                <a:ea typeface="宋体" panose="02010600030101010101" pitchFamily="2" charset="-122"/>
              </a:rPr>
              <a:t>指南</a:t>
            </a:r>
          </a:p>
        </p:txBody>
      </p:sp>
      <p:sp>
        <p:nvSpPr>
          <p:cNvPr id="3" name="内容占位符 2"/>
          <p:cNvSpPr>
            <a:spLocks noGrp="1"/>
          </p:cNvSpPr>
          <p:nvPr>
            <p:ph idx="1"/>
          </p:nvPr>
        </p:nvSpPr>
        <p:spPr>
          <a:xfrm>
            <a:off x="5807174" y="1052736"/>
            <a:ext cx="5771399" cy="5328592"/>
          </a:xfrm>
        </p:spPr>
        <p:txBody>
          <a:bodyPr/>
          <a:lstStyle/>
          <a:p>
            <a:pPr>
              <a:lnSpc>
                <a:spcPct val="150000"/>
              </a:lnSpc>
              <a:defRPr/>
            </a:pPr>
            <a:r>
              <a:rPr lang="zh-CN" altLang="zh-CN" sz="2000">
                <a:latin typeface="宋体" panose="02010600030101010101" pitchFamily="2" charset="-122"/>
                <a:ea typeface="宋体" panose="02010600030101010101" pitchFamily="2" charset="-122"/>
              </a:rPr>
              <a:t>指导项目</a:t>
            </a:r>
            <a:r>
              <a:rPr lang="zh-CN" altLang="en-US" sz="2000">
                <a:latin typeface="宋体" panose="02010600030101010101" pitchFamily="2" charset="-122"/>
                <a:ea typeface="宋体" panose="02010600030101010101" pitchFamily="2" charset="-122"/>
              </a:rPr>
              <a:t>组</a:t>
            </a:r>
            <a:r>
              <a:rPr lang="zh-CN" altLang="zh-CN" sz="2000">
                <a:latin typeface="宋体" panose="02010600030101010101" pitchFamily="2" charset="-122"/>
                <a:ea typeface="宋体" panose="02010600030101010101" pitchFamily="2" charset="-122"/>
              </a:rPr>
              <a:t>对标准流程进行裁剪，以形成符合</a:t>
            </a:r>
            <a:r>
              <a:rPr lang="zh-CN" altLang="zh-CN" sz="2000" b="1">
                <a:solidFill>
                  <a:srgbClr val="FF0000"/>
                </a:solidFill>
                <a:latin typeface="宋体" panose="02010600030101010101" pitchFamily="2" charset="-122"/>
                <a:ea typeface="宋体" panose="02010600030101010101" pitchFamily="2" charset="-122"/>
              </a:rPr>
              <a:t>项目特点</a:t>
            </a:r>
            <a:r>
              <a:rPr lang="zh-CN" altLang="zh-CN" sz="2000">
                <a:latin typeface="宋体" panose="02010600030101010101" pitchFamily="2" charset="-122"/>
                <a:ea typeface="宋体" panose="02010600030101010101" pitchFamily="2" charset="-122"/>
              </a:rPr>
              <a:t>的</a:t>
            </a:r>
            <a:r>
              <a:rPr lang="zh-CN" altLang="zh-CN" sz="2000" b="1">
                <a:solidFill>
                  <a:srgbClr val="FF0000"/>
                </a:solidFill>
                <a:latin typeface="宋体" panose="02010600030101010101" pitchFamily="2" charset="-122"/>
                <a:ea typeface="宋体" panose="02010600030101010101" pitchFamily="2" charset="-122"/>
              </a:rPr>
              <a:t>项目</a:t>
            </a:r>
            <a:r>
              <a:rPr lang="zh-CN" altLang="en-US" b="1">
                <a:solidFill>
                  <a:srgbClr val="FF0000"/>
                </a:solidFill>
                <a:latin typeface="宋体" panose="02010600030101010101" pitchFamily="2" charset="-122"/>
                <a:ea typeface="宋体" panose="02010600030101010101" pitchFamily="2" charset="-122"/>
              </a:rPr>
              <a:t>定制</a:t>
            </a:r>
            <a:r>
              <a:rPr lang="zh-CN" altLang="zh-CN" sz="2000" b="1">
                <a:solidFill>
                  <a:srgbClr val="FF0000"/>
                </a:solidFill>
                <a:latin typeface="宋体" panose="02010600030101010101" pitchFamily="2" charset="-122"/>
                <a:ea typeface="宋体" panose="02010600030101010101" pitchFamily="2" charset="-122"/>
              </a:rPr>
              <a:t>流程</a:t>
            </a:r>
          </a:p>
          <a:p>
            <a:pPr>
              <a:lnSpc>
                <a:spcPct val="150000"/>
              </a:lnSpc>
              <a:defRPr/>
            </a:pPr>
            <a:r>
              <a:rPr lang="zh-CN" altLang="zh-CN" sz="2000" b="1">
                <a:solidFill>
                  <a:srgbClr val="FF0000"/>
                </a:solidFill>
                <a:latin typeface="宋体" panose="02010600030101010101" pitchFamily="2" charset="-122"/>
                <a:ea typeface="宋体" panose="02010600030101010101" pitchFamily="2" charset="-122"/>
              </a:rPr>
              <a:t>裁剪</a:t>
            </a:r>
            <a:r>
              <a:rPr lang="zh-CN" altLang="en-US" sz="2000" b="1">
                <a:solidFill>
                  <a:srgbClr val="FF0000"/>
                </a:solidFill>
                <a:latin typeface="宋体" panose="02010600030101010101" pitchFamily="2" charset="-122"/>
                <a:ea typeface="宋体" panose="02010600030101010101" pitchFamily="2" charset="-122"/>
              </a:rPr>
              <a:t>规则</a:t>
            </a:r>
            <a:r>
              <a:rPr lang="zh-CN" altLang="zh-CN" sz="2000">
                <a:latin typeface="宋体" panose="02010600030101010101" pitchFamily="2" charset="-122"/>
                <a:ea typeface="宋体" panose="02010600030101010101" pitchFamily="2" charset="-122"/>
              </a:rPr>
              <a:t>能确保所有项目在定义项目特定的工程活动、需求开发和管理、计划、监控、测量分析、配置管理、质量保证过程时</a:t>
            </a:r>
            <a:r>
              <a:rPr lang="zh-CN" altLang="zh-CN" sz="2000" b="1">
                <a:solidFill>
                  <a:srgbClr val="FF0000"/>
                </a:solidFill>
                <a:latin typeface="宋体" panose="02010600030101010101" pitchFamily="2" charset="-122"/>
                <a:ea typeface="宋体" panose="02010600030101010101" pitchFamily="2" charset="-122"/>
              </a:rPr>
              <a:t>有一个共同基础</a:t>
            </a:r>
            <a:endParaRPr lang="en-US" altLang="zh-CN" sz="2000" b="1">
              <a:solidFill>
                <a:srgbClr val="FF0000"/>
              </a:solidFill>
              <a:latin typeface="宋体" panose="02010600030101010101" pitchFamily="2" charset="-122"/>
              <a:ea typeface="宋体" panose="02010600030101010101" pitchFamily="2" charset="-122"/>
            </a:endParaRPr>
          </a:p>
          <a:p>
            <a:pPr>
              <a:lnSpc>
                <a:spcPct val="150000"/>
              </a:lnSpc>
              <a:defRPr/>
            </a:pPr>
            <a:r>
              <a:rPr lang="zh-CN" altLang="zh-CN" sz="2000" b="1">
                <a:solidFill>
                  <a:srgbClr val="FF0000"/>
                </a:solidFill>
                <a:latin typeface="宋体" panose="02010600030101010101" pitchFamily="2" charset="-122"/>
                <a:ea typeface="宋体" panose="02010600030101010101" pitchFamily="2" charset="-122"/>
              </a:rPr>
              <a:t>裁剪</a:t>
            </a:r>
            <a:r>
              <a:rPr lang="zh-CN" altLang="en-US" sz="2000" b="1">
                <a:solidFill>
                  <a:srgbClr val="FF0000"/>
                </a:solidFill>
                <a:latin typeface="宋体" panose="02010600030101010101" pitchFamily="2" charset="-122"/>
                <a:ea typeface="宋体" panose="02010600030101010101" pitchFamily="2" charset="-122"/>
              </a:rPr>
              <a:t>规则</a:t>
            </a:r>
            <a:r>
              <a:rPr lang="zh-CN" altLang="zh-CN" sz="2000">
                <a:latin typeface="宋体" panose="02010600030101010101" pitchFamily="2" charset="-122"/>
                <a:ea typeface="宋体" panose="02010600030101010101" pitchFamily="2" charset="-122"/>
              </a:rPr>
              <a:t>根据项目的具体特点，选择适当的生命周期模型（包括阶段的划分和关键节点的设定）以剪裁组织</a:t>
            </a:r>
            <a:r>
              <a:rPr lang="zh-CN" altLang="en-US" sz="2000">
                <a:latin typeface="宋体" panose="02010600030101010101" pitchFamily="2" charset="-122"/>
                <a:ea typeface="宋体" panose="02010600030101010101" pitchFamily="2" charset="-122"/>
              </a:rPr>
              <a:t>的</a:t>
            </a:r>
            <a:r>
              <a:rPr lang="zh-CN" altLang="zh-CN" sz="2000">
                <a:latin typeface="宋体" panose="02010600030101010101" pitchFamily="2" charset="-122"/>
                <a:ea typeface="宋体" panose="02010600030101010101" pitchFamily="2" charset="-122"/>
              </a:rPr>
              <a:t>标准</a:t>
            </a:r>
            <a:r>
              <a:rPr lang="zh-CN" altLang="en-US" sz="2000">
                <a:latin typeface="宋体" panose="02010600030101010101" pitchFamily="2" charset="-122"/>
                <a:ea typeface="宋体" panose="02010600030101010101" pitchFamily="2" charset="-122"/>
              </a:rPr>
              <a:t>产品开发</a:t>
            </a:r>
            <a:r>
              <a:rPr lang="zh-CN" altLang="zh-CN" sz="2000">
                <a:latin typeface="宋体" panose="02010600030101010101" pitchFamily="2" charset="-122"/>
                <a:ea typeface="宋体" panose="02010600030101010101" pitchFamily="2" charset="-122"/>
              </a:rPr>
              <a:t>过程</a:t>
            </a:r>
            <a:endParaRPr lang="en-US" altLang="zh-CN" sz="2000">
              <a:latin typeface="宋体" panose="02010600030101010101" pitchFamily="2" charset="-122"/>
              <a:ea typeface="宋体" panose="02010600030101010101" pitchFamily="2" charset="-122"/>
            </a:endParaRPr>
          </a:p>
          <a:p>
            <a:pPr>
              <a:lnSpc>
                <a:spcPct val="150000"/>
              </a:lnSpc>
              <a:defRPr/>
            </a:pPr>
            <a:r>
              <a:rPr lang="zh-CN" altLang="en-US" sz="2000">
                <a:latin typeface="宋体" panose="02010600030101010101" pitchFamily="2" charset="-122"/>
                <a:ea typeface="宋体" panose="02010600030101010101" pitchFamily="2" charset="-122"/>
              </a:rPr>
              <a:t>该规则由强制执行部分和建议执行部分所组成，具体由</a:t>
            </a:r>
            <a:r>
              <a:rPr lang="en-US" altLang="zh-CN" sz="2000">
                <a:latin typeface="宋体" panose="02010600030101010101" pitchFamily="2" charset="-122"/>
                <a:ea typeface="宋体" panose="02010600030101010101" pitchFamily="2" charset="-122"/>
              </a:rPr>
              <a:t>PQA</a:t>
            </a:r>
            <a:r>
              <a:rPr lang="zh-CN" altLang="en-US" sz="2000">
                <a:latin typeface="宋体" panose="02010600030101010101" pitchFamily="2" charset="-122"/>
                <a:ea typeface="宋体" panose="02010600030101010101" pitchFamily="2" charset="-122"/>
              </a:rPr>
              <a:t>根据规则进行有原则性的灵活把握</a:t>
            </a:r>
            <a:endParaRPr lang="zh-CN" altLang="zh-CN" sz="2000">
              <a:latin typeface="宋体" panose="02010600030101010101" pitchFamily="2" charset="-122"/>
              <a:ea typeface="宋体" panose="02010600030101010101" pitchFamily="2" charset="-122"/>
            </a:endParaRPr>
          </a:p>
        </p:txBody>
      </p:sp>
      <p:sp>
        <p:nvSpPr>
          <p:cNvPr id="4" name="圆角矩形 3"/>
          <p:cNvSpPr/>
          <p:nvPr/>
        </p:nvSpPr>
        <p:spPr bwMode="auto">
          <a:xfrm>
            <a:off x="1032799" y="1998980"/>
            <a:ext cx="4249713" cy="1625600"/>
          </a:xfrm>
          <a:prstGeom prst="roundRect">
            <a:avLst/>
          </a:prstGeom>
          <a:solidFill>
            <a:srgbClr val="FFFF00"/>
          </a:solidFill>
        </p:spPr>
        <p:style>
          <a:lnRef idx="2">
            <a:schemeClr val="accent4"/>
          </a:lnRef>
          <a:fillRef idx="1">
            <a:schemeClr val="lt1"/>
          </a:fillRef>
          <a:effectRef idx="0">
            <a:schemeClr val="accent4"/>
          </a:effectRef>
          <a:fontRef idx="minor">
            <a:schemeClr val="dk1"/>
          </a:fontRef>
        </p:style>
        <p:txBody>
          <a:bodyPr wrap="none" lIns="0" tIns="0" rIns="0" bIns="0" rtlCol="0" anchor="ctr">
            <a:noAutofit/>
          </a:bodyPr>
          <a:lstStyle>
            <a:defPPr>
              <a:defRPr lang="en-US"/>
            </a:defPPr>
            <a:lvl1pPr algn="l" rtl="0" fontAlgn="base">
              <a:spcBef>
                <a:spcPct val="0"/>
              </a:spcBef>
              <a:spcAft>
                <a:spcPct val="0"/>
              </a:spcAft>
              <a:defRPr b="1" kern="1200">
                <a:solidFill>
                  <a:srgbClr val="000000"/>
                </a:solidFill>
                <a:latin typeface="Calibri"/>
                <a:ea typeface="宋体" panose="02010600030101010101" pitchFamily="2" charset="-122"/>
                <a:cs typeface="+mn-cs"/>
              </a:defRPr>
            </a:lvl1pPr>
            <a:lvl2pPr marL="457200" algn="l" rtl="0" fontAlgn="base">
              <a:spcBef>
                <a:spcPct val="0"/>
              </a:spcBef>
              <a:spcAft>
                <a:spcPct val="0"/>
              </a:spcAft>
              <a:defRPr b="1" kern="1200">
                <a:solidFill>
                  <a:srgbClr val="000000"/>
                </a:solidFill>
                <a:latin typeface="Calibri"/>
                <a:ea typeface="宋体" panose="02010600030101010101" pitchFamily="2" charset="-122"/>
                <a:cs typeface="+mn-cs"/>
              </a:defRPr>
            </a:lvl2pPr>
            <a:lvl3pPr marL="914400" algn="l" rtl="0" fontAlgn="base">
              <a:spcBef>
                <a:spcPct val="0"/>
              </a:spcBef>
              <a:spcAft>
                <a:spcPct val="0"/>
              </a:spcAft>
              <a:defRPr b="1" kern="1200">
                <a:solidFill>
                  <a:srgbClr val="000000"/>
                </a:solidFill>
                <a:latin typeface="Calibri"/>
                <a:ea typeface="宋体" panose="02010600030101010101" pitchFamily="2" charset="-122"/>
                <a:cs typeface="+mn-cs"/>
              </a:defRPr>
            </a:lvl3pPr>
            <a:lvl4pPr marL="1371600" algn="l" rtl="0" fontAlgn="base">
              <a:spcBef>
                <a:spcPct val="0"/>
              </a:spcBef>
              <a:spcAft>
                <a:spcPct val="0"/>
              </a:spcAft>
              <a:defRPr b="1" kern="1200">
                <a:solidFill>
                  <a:srgbClr val="000000"/>
                </a:solidFill>
                <a:latin typeface="Calibri"/>
                <a:ea typeface="宋体" panose="02010600030101010101" pitchFamily="2" charset="-122"/>
                <a:cs typeface="+mn-cs"/>
              </a:defRPr>
            </a:lvl4pPr>
            <a:lvl5pPr marL="1828800" algn="l" rtl="0" fontAlgn="base">
              <a:spcBef>
                <a:spcPct val="0"/>
              </a:spcBef>
              <a:spcAft>
                <a:spcPct val="0"/>
              </a:spcAft>
              <a:defRPr b="1" kern="1200">
                <a:solidFill>
                  <a:srgbClr val="000000"/>
                </a:solidFill>
                <a:latin typeface="Calibri"/>
                <a:ea typeface="宋体" panose="02010600030101010101" pitchFamily="2" charset="-122"/>
                <a:cs typeface="+mn-cs"/>
              </a:defRPr>
            </a:lvl5pPr>
            <a:lvl6pPr marL="2286000" algn="l" defTabSz="914400" rtl="0" eaLnBrk="1" latinLnBrk="0" hangingPunct="1">
              <a:defRPr b="1" kern="1200">
                <a:solidFill>
                  <a:srgbClr val="000000"/>
                </a:solidFill>
                <a:latin typeface="Calibri"/>
                <a:ea typeface="宋体" panose="02010600030101010101" pitchFamily="2" charset="-122"/>
                <a:cs typeface="+mn-cs"/>
              </a:defRPr>
            </a:lvl6pPr>
            <a:lvl7pPr marL="2743200" algn="l" defTabSz="914400" rtl="0" eaLnBrk="1" latinLnBrk="0" hangingPunct="1">
              <a:defRPr b="1" kern="1200">
                <a:solidFill>
                  <a:srgbClr val="000000"/>
                </a:solidFill>
                <a:latin typeface="Calibri"/>
                <a:ea typeface="宋体" panose="02010600030101010101" pitchFamily="2" charset="-122"/>
                <a:cs typeface="+mn-cs"/>
              </a:defRPr>
            </a:lvl7pPr>
            <a:lvl8pPr marL="3200400" algn="l" defTabSz="914400" rtl="0" eaLnBrk="1" latinLnBrk="0" hangingPunct="1">
              <a:defRPr b="1" kern="1200">
                <a:solidFill>
                  <a:srgbClr val="000000"/>
                </a:solidFill>
                <a:latin typeface="Calibri"/>
                <a:ea typeface="宋体" panose="02010600030101010101" pitchFamily="2" charset="-122"/>
                <a:cs typeface="+mn-cs"/>
              </a:defRPr>
            </a:lvl8pPr>
            <a:lvl9pPr marL="3657600" algn="l" defTabSz="914400" rtl="0" eaLnBrk="1" latinLnBrk="0" hangingPunct="1">
              <a:defRPr b="1" kern="1200">
                <a:solidFill>
                  <a:srgbClr val="000000"/>
                </a:solidFill>
                <a:latin typeface="Calibri"/>
                <a:ea typeface="宋体" panose="02010600030101010101" pitchFamily="2" charset="-122"/>
                <a:cs typeface="+mn-cs"/>
              </a:defRPr>
            </a:lvl9pPr>
          </a:lstStyle>
          <a:p>
            <a:pPr algn="ctr"/>
            <a:r>
              <a:rPr lang="en-US" altLang="zh-CN" sz="3200" b="1">
                <a:latin typeface="楷体_GB2312" pitchFamily="49" charset="-122"/>
                <a:ea typeface="楷体_GB2312" pitchFamily="49" charset="-122"/>
              </a:rPr>
              <a:t>《</a:t>
            </a:r>
            <a:r>
              <a:rPr lang="zh-CN" altLang="en-US" sz="3200" b="1">
                <a:latin typeface="楷体_GB2312" pitchFamily="49" charset="-122"/>
                <a:ea typeface="楷体_GB2312" pitchFamily="49" charset="-122"/>
              </a:rPr>
              <a:t>流程裁剪规则</a:t>
            </a:r>
            <a:r>
              <a:rPr lang="en-US" altLang="zh-CN" sz="3200" b="1">
                <a:latin typeface="楷体_GB2312" pitchFamily="49" charset="-122"/>
                <a:ea typeface="楷体_GB2312" pitchFamily="49" charset="-122"/>
              </a:rPr>
              <a:t>》</a:t>
            </a:r>
            <a:endParaRPr lang="zh-CN" altLang="en-US" sz="3200" b="1">
              <a:latin typeface="楷体_GB2312" pitchFamily="49" charset="-122"/>
              <a:ea typeface="楷体_GB2312" pitchFamily="49" charset="-122"/>
            </a:endParaRPr>
          </a:p>
        </p:txBody>
      </p:sp>
      <p:sp>
        <p:nvSpPr>
          <p:cNvPr id="5" name="TextBox 4"/>
          <p:cNvSpPr txBox="1"/>
          <p:nvPr/>
        </p:nvSpPr>
        <p:spPr>
          <a:xfrm>
            <a:off x="1264513" y="4437112"/>
            <a:ext cx="3959950" cy="1311193"/>
          </a:xfrm>
          <a:prstGeom prst="rect">
            <a:avLst/>
          </a:prstGeom>
          <a:noFill/>
        </p:spPr>
        <p:txBody>
          <a:bodyPr wrap="square" rtlCol="0">
            <a:spAutoFit/>
          </a:bodyPr>
          <a:lstStyle>
            <a:defPPr>
              <a:defRPr lang="en-US"/>
            </a:defPPr>
            <a:lvl1pPr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defRPr b="1"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b="1"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b="1"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b="1"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b="1" kern="1200">
                <a:solidFill>
                  <a:schemeClr val="tx1"/>
                </a:solidFill>
                <a:latin typeface="Arial" pitchFamily="34" charset="0"/>
                <a:ea typeface="宋体" panose="02010600030101010101" pitchFamily="2" charset="-122"/>
                <a:cs typeface="+mn-cs"/>
              </a:defRPr>
            </a:lvl9pPr>
          </a:lstStyle>
          <a:p>
            <a:pPr algn="ctr">
              <a:lnSpc>
                <a:spcPct val="150000"/>
              </a:lnSpc>
            </a:pPr>
            <a:r>
              <a:rPr lang="zh-CN" altLang="en-US" sz="2800">
                <a:solidFill>
                  <a:srgbClr val="FF0000"/>
                </a:solidFill>
                <a:latin typeface="+mn-lt"/>
              </a:rPr>
              <a:t>“有法可依”</a:t>
            </a:r>
            <a:endParaRPr lang="en-US" altLang="zh-CN" sz="2800">
              <a:solidFill>
                <a:srgbClr val="FF0000"/>
              </a:solidFill>
              <a:latin typeface="+mn-lt"/>
            </a:endParaRPr>
          </a:p>
          <a:p>
            <a:pPr algn="ctr">
              <a:lnSpc>
                <a:spcPct val="150000"/>
              </a:lnSpc>
            </a:pPr>
            <a:r>
              <a:rPr lang="zh-CN" altLang="en-US" sz="2800">
                <a:solidFill>
                  <a:srgbClr val="FF0000"/>
                </a:solidFill>
                <a:latin typeface="+mn-lt"/>
              </a:rPr>
              <a:t>“有法必依”</a:t>
            </a:r>
          </a:p>
        </p:txBody>
      </p:sp>
    </p:spTree>
    <p:extLst>
      <p:ext uri="{BB962C8B-B14F-4D97-AF65-F5344CB8AC3E}">
        <p14:creationId xmlns:p14="http://schemas.microsoft.com/office/powerpoint/2010/main" val="3682660968"/>
      </p:ext>
    </p:ext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latin typeface="宋体" panose="02010600030101010101" pitchFamily="2" charset="-122"/>
                <a:ea typeface="宋体" panose="02010600030101010101" pitchFamily="2" charset="-122"/>
              </a:rPr>
              <a:t>流程裁剪原则</a:t>
            </a:r>
            <a:r>
              <a:rPr lang="en-US" altLang="zh-CN">
                <a:latin typeface="宋体" panose="02010600030101010101" pitchFamily="2" charset="-122"/>
                <a:ea typeface="宋体" panose="02010600030101010101" pitchFamily="2" charset="-122"/>
              </a:rPr>
              <a:t>——</a:t>
            </a:r>
            <a:r>
              <a:rPr lang="zh-CN" altLang="en-US"/>
              <a:t>质量与风险并重，规范与灵活的平衡</a:t>
            </a:r>
            <a:endParaRPr lang="zh-CN" altLang="en-US">
              <a:latin typeface="宋体" panose="02010600030101010101" pitchFamily="2" charset="-122"/>
              <a:ea typeface="宋体" panose="02010600030101010101" pitchFamily="2" charset="-122"/>
            </a:endParaRPr>
          </a:p>
        </p:txBody>
      </p:sp>
      <p:sp>
        <p:nvSpPr>
          <p:cNvPr id="3" name="内容占位符 2"/>
          <p:cNvSpPr>
            <a:spLocks noGrp="1"/>
          </p:cNvSpPr>
          <p:nvPr>
            <p:ph idx="1"/>
          </p:nvPr>
        </p:nvSpPr>
        <p:spPr>
          <a:xfrm>
            <a:off x="262558" y="1052736"/>
            <a:ext cx="11515284" cy="4896544"/>
          </a:xfrm>
        </p:spPr>
        <p:txBody>
          <a:bodyPr/>
          <a:lstStyle/>
          <a:p>
            <a:pPr lvl="0">
              <a:lnSpc>
                <a:spcPct val="150000"/>
              </a:lnSpc>
            </a:pPr>
            <a:r>
              <a:rPr lang="zh-CN" altLang="en-US" sz="2000">
                <a:latin typeface="宋体" panose="02010600030101010101" pitchFamily="2" charset="-122"/>
                <a:ea typeface="宋体" panose="02010600030101010101" pitchFamily="2" charset="-122"/>
              </a:rPr>
              <a:t>基于原有基础流程框架进行定制</a:t>
            </a:r>
          </a:p>
          <a:p>
            <a:pPr lvl="0">
              <a:lnSpc>
                <a:spcPct val="150000"/>
              </a:lnSpc>
            </a:pPr>
            <a:r>
              <a:rPr lang="zh-CN" altLang="en-US" sz="2000">
                <a:latin typeface="宋体" panose="02010600030101010101" pitchFamily="2" charset="-122"/>
                <a:ea typeface="宋体" panose="02010600030101010101" pitchFamily="2" charset="-122"/>
              </a:rPr>
              <a:t>基于客户需求和商业目标，兼顾产品质量、成本和效率</a:t>
            </a:r>
          </a:p>
          <a:p>
            <a:pPr lvl="0">
              <a:lnSpc>
                <a:spcPct val="150000"/>
              </a:lnSpc>
            </a:pPr>
            <a:r>
              <a:rPr lang="zh-CN" altLang="en-US" sz="2000">
                <a:latin typeface="宋体" panose="02010600030101010101" pitchFamily="2" charset="-122"/>
                <a:ea typeface="宋体" panose="02010600030101010101" pitchFamily="2" charset="-122"/>
              </a:rPr>
              <a:t>各阶段</a:t>
            </a:r>
            <a:r>
              <a:rPr lang="en-US" sz="2000">
                <a:latin typeface="宋体" panose="02010600030101010101" pitchFamily="2" charset="-122"/>
                <a:ea typeface="宋体" panose="02010600030101010101" pitchFamily="2" charset="-122"/>
              </a:rPr>
              <a:t>DCP</a:t>
            </a:r>
            <a:r>
              <a:rPr lang="zh-CN" altLang="en-US" sz="2000">
                <a:latin typeface="宋体" panose="02010600030101010101" pitchFamily="2" charset="-122"/>
                <a:ea typeface="宋体" panose="02010600030101010101" pitchFamily="2" charset="-122"/>
              </a:rPr>
              <a:t>、</a:t>
            </a:r>
            <a:r>
              <a:rPr lang="en-US" sz="2000">
                <a:latin typeface="宋体" panose="02010600030101010101" pitchFamily="2" charset="-122"/>
                <a:ea typeface="宋体" panose="02010600030101010101" pitchFamily="2" charset="-122"/>
              </a:rPr>
              <a:t>TR</a:t>
            </a:r>
            <a:r>
              <a:rPr lang="zh-CN" altLang="en-US" sz="2000">
                <a:latin typeface="宋体" panose="02010600030101010101" pitchFamily="2" charset="-122"/>
                <a:ea typeface="宋体" panose="02010600030101010101" pitchFamily="2" charset="-122"/>
              </a:rPr>
              <a:t>不能省略，可考虑合并</a:t>
            </a:r>
          </a:p>
          <a:p>
            <a:pPr lvl="0">
              <a:lnSpc>
                <a:spcPct val="150000"/>
              </a:lnSpc>
            </a:pPr>
            <a:r>
              <a:rPr lang="zh-CN" altLang="en-US" sz="2000">
                <a:latin typeface="宋体" panose="02010600030101010101" pitchFamily="2" charset="-122"/>
                <a:ea typeface="宋体" panose="02010600030101010101" pitchFamily="2" charset="-122"/>
              </a:rPr>
              <a:t>试点项目尽量不允许对基础流程进行裁剪，后续开发项目可在前期开发项目的基础上，对交付件进行合理的重用</a:t>
            </a:r>
            <a:endParaRPr lang="en-US" altLang="zh-CN" sz="2000">
              <a:latin typeface="宋体" panose="02010600030101010101" pitchFamily="2" charset="-122"/>
              <a:ea typeface="宋体" panose="02010600030101010101" pitchFamily="2" charset="-122"/>
            </a:endParaRPr>
          </a:p>
          <a:p>
            <a:pPr algn="ctr">
              <a:buNone/>
            </a:pPr>
            <a:endParaRPr lang="en-US" altLang="zh-CN" sz="2400">
              <a:latin typeface="宋体" panose="02010600030101010101" pitchFamily="2" charset="-122"/>
              <a:ea typeface="宋体" panose="02010600030101010101" pitchFamily="2" charset="-122"/>
            </a:endParaRPr>
          </a:p>
          <a:p>
            <a:pPr algn="ctr">
              <a:buNone/>
            </a:pPr>
            <a:r>
              <a:rPr lang="zh-CN" altLang="en-US" sz="3600" b="1">
                <a:latin typeface="宋体" panose="02010600030101010101" pitchFamily="2" charset="-122"/>
                <a:ea typeface="宋体" panose="02010600030101010101" pitchFamily="2" charset="-122"/>
              </a:rPr>
              <a:t>“随心所欲而不逾矩”</a:t>
            </a:r>
            <a:endParaRPr lang="en-US" altLang="zh-CN" sz="3600" b="1">
              <a:latin typeface="宋体" panose="02010600030101010101" pitchFamily="2" charset="-122"/>
              <a:ea typeface="宋体" panose="02010600030101010101" pitchFamily="2" charset="-122"/>
            </a:endParaRPr>
          </a:p>
          <a:p>
            <a:endParaRPr lang="en-US" altLang="zh-CN" sz="2400">
              <a:latin typeface="宋体" panose="02010600030101010101" pitchFamily="2" charset="-122"/>
              <a:ea typeface="宋体" panose="02010600030101010101" pitchFamily="2" charset="-122"/>
            </a:endParaRPr>
          </a:p>
          <a:p>
            <a:pPr>
              <a:buNone/>
            </a:pPr>
            <a:endParaRPr lang="en-US" altLang="zh-CN" sz="2400">
              <a:latin typeface="宋体" panose="02010600030101010101" pitchFamily="2" charset="-122"/>
              <a:ea typeface="宋体" panose="02010600030101010101" pitchFamily="2" charset="-122"/>
            </a:endParaRPr>
          </a:p>
          <a:p>
            <a:endParaRPr lang="en-US" altLang="zh-CN" sz="2400">
              <a:latin typeface="宋体" panose="02010600030101010101" pitchFamily="2" charset="-122"/>
              <a:ea typeface="宋体" panose="02010600030101010101" pitchFamily="2" charset="-122"/>
            </a:endParaRPr>
          </a:p>
          <a:p>
            <a:endParaRPr lang="en-US" altLang="zh-CN" sz="2400">
              <a:latin typeface="宋体" panose="02010600030101010101" pitchFamily="2" charset="-122"/>
              <a:ea typeface="宋体" panose="02010600030101010101" pitchFamily="2" charset="-122"/>
            </a:endParaRPr>
          </a:p>
          <a:p>
            <a:endParaRPr lang="en-US" altLang="zh-CN" sz="2400">
              <a:latin typeface="宋体" panose="02010600030101010101" pitchFamily="2" charset="-122"/>
              <a:ea typeface="宋体" panose="02010600030101010101" pitchFamily="2" charset="-122"/>
            </a:endParaRPr>
          </a:p>
          <a:p>
            <a:endParaRPr lang="en-US" altLang="zh-CN" sz="2400">
              <a:latin typeface="宋体" panose="02010600030101010101" pitchFamily="2" charset="-122"/>
              <a:ea typeface="宋体" panose="02010600030101010101" pitchFamily="2" charset="-122"/>
            </a:endParaRPr>
          </a:p>
          <a:p>
            <a:endParaRPr lang="en-US" altLang="zh-CN" sz="2400">
              <a:latin typeface="宋体" panose="02010600030101010101" pitchFamily="2" charset="-122"/>
              <a:ea typeface="宋体" panose="02010600030101010101" pitchFamily="2" charset="-122"/>
            </a:endParaRPr>
          </a:p>
          <a:p>
            <a:endParaRPr lang="zh-CN" altLang="en-US" sz="2400">
              <a:latin typeface="宋体" panose="02010600030101010101" pitchFamily="2" charset="-122"/>
              <a:ea typeface="宋体" panose="02010600030101010101" pitchFamily="2" charset="-122"/>
            </a:endParaRPr>
          </a:p>
        </p:txBody>
      </p:sp>
    </p:spTree>
    <p:extLst>
      <p:ext uri="{BB962C8B-B14F-4D97-AF65-F5344CB8AC3E}">
        <p14:creationId xmlns:p14="http://schemas.microsoft.com/office/powerpoint/2010/main" val="2796451714"/>
      </p:ext>
    </p:ext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413"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https://d.book118.com/378102002127006031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581TGp_gold_light">
  <a:themeElements>
    <a:clrScheme name="Default Design 2">
      <a:dk1>
        <a:srgbClr val="000000"/>
      </a:dk1>
      <a:lt1>
        <a:srgbClr val="FFFFFF"/>
      </a:lt1>
      <a:dk2>
        <a:srgbClr val="2E507A"/>
      </a:dk2>
      <a:lt2>
        <a:srgbClr val="333333"/>
      </a:lt2>
      <a:accent1>
        <a:srgbClr val="5A90C2"/>
      </a:accent1>
      <a:accent2>
        <a:srgbClr val="8AC246"/>
      </a:accent2>
      <a:accent3>
        <a:srgbClr val="FFFFFF"/>
      </a:accent3>
      <a:accent4>
        <a:srgbClr val="000000"/>
      </a:accent4>
      <a:accent5>
        <a:srgbClr val="B5C6DD"/>
      </a:accent5>
      <a:accent6>
        <a:srgbClr val="7DB03F"/>
      </a:accent6>
      <a:hlink>
        <a:srgbClr val="F6831A"/>
      </a:hlink>
      <a:folHlink>
        <a:srgbClr val="EFC821"/>
      </a:folHlink>
    </a:clrScheme>
    <a:fontScheme name="Default Design">
      <a:majorFont>
        <a:latin typeface="Arial"/>
        <a:ea typeface="Arial"/>
        <a:cs typeface="Arial"/>
      </a:majorFont>
      <a:minorFont>
        <a:latin typeface="Calibri"/>
        <a:ea typeface="Calibri"/>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en-US" sz="1800" b="1" i="0" u="none" strike="noStrike" cap="none" normalizeH="0" baseline="0" smtClean="0">
            <a:ln>
              <a:noFill/>
            </a:ln>
            <a:solidFill>
              <a:schemeClr val="tx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en-US" sz="1800" b="1"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Default Design 1">
        <a:dk1>
          <a:srgbClr val="000000"/>
        </a:dk1>
        <a:lt1>
          <a:srgbClr val="FFFFFF"/>
        </a:lt1>
        <a:dk2>
          <a:srgbClr val="800000"/>
        </a:dk2>
        <a:lt2>
          <a:srgbClr val="333333"/>
        </a:lt2>
        <a:accent1>
          <a:srgbClr val="EB6743"/>
        </a:accent1>
        <a:accent2>
          <a:srgbClr val="D3A911"/>
        </a:accent2>
        <a:accent3>
          <a:srgbClr val="FFFFFF"/>
        </a:accent3>
        <a:accent4>
          <a:srgbClr val="000000"/>
        </a:accent4>
        <a:accent5>
          <a:srgbClr val="F3B8B0"/>
        </a:accent5>
        <a:accent6>
          <a:srgbClr val="BF990E"/>
        </a:accent6>
        <a:hlink>
          <a:srgbClr val="7B9B63"/>
        </a:hlink>
        <a:folHlink>
          <a:srgbClr val="38A3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2E507A"/>
        </a:dk2>
        <a:lt2>
          <a:srgbClr val="333333"/>
        </a:lt2>
        <a:accent1>
          <a:srgbClr val="5A90C2"/>
        </a:accent1>
        <a:accent2>
          <a:srgbClr val="8AC246"/>
        </a:accent2>
        <a:accent3>
          <a:srgbClr val="FFFFFF"/>
        </a:accent3>
        <a:accent4>
          <a:srgbClr val="000000"/>
        </a:accent4>
        <a:accent5>
          <a:srgbClr val="B5C6DD"/>
        </a:accent5>
        <a:accent6>
          <a:srgbClr val="7DB03F"/>
        </a:accent6>
        <a:hlink>
          <a:srgbClr val="F6831A"/>
        </a:hlink>
        <a:folHlink>
          <a:srgbClr val="EFC821"/>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A82A9F"/>
        </a:dk2>
        <a:lt2>
          <a:srgbClr val="4D4D4D"/>
        </a:lt2>
        <a:accent1>
          <a:srgbClr val="12B4D4"/>
        </a:accent1>
        <a:accent2>
          <a:srgbClr val="F1C23D"/>
        </a:accent2>
        <a:accent3>
          <a:srgbClr val="FFFFFF"/>
        </a:accent3>
        <a:accent4>
          <a:srgbClr val="000000"/>
        </a:accent4>
        <a:accent5>
          <a:srgbClr val="AAD6E6"/>
        </a:accent5>
        <a:accent6>
          <a:srgbClr val="DAB036"/>
        </a:accent6>
        <a:hlink>
          <a:srgbClr val="8CA62C"/>
        </a:hlink>
        <a:folHlink>
          <a:srgbClr val="808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136</Paragraphs>
  <Slides>19</Slides>
  <Notes>4</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19</vt:i4>
      </vt:variant>
    </vt:vector>
  </HeadingPairs>
  <TitlesOfParts>
    <vt:vector baseType="lpstr" size="29">
      <vt:lpstr>Arial</vt:lpstr>
      <vt:lpstr>Calibri</vt:lpstr>
      <vt:lpstr>Times New Roman</vt:lpstr>
      <vt:lpstr>微软雅黑</vt:lpstr>
      <vt:lpstr>Wingdings</vt:lpstr>
      <vt:lpstr>宋体</vt:lpstr>
      <vt:lpstr>隶书</vt:lpstr>
      <vt:lpstr>方正舒体</vt:lpstr>
      <vt:lpstr>楷体_GB2312</vt:lpstr>
      <vt:lpstr>Office Theme</vt:lpstr>
      <vt:lpstr>PowerPoint Presentation</vt:lpstr>
      <vt:lpstr>PowerPoint Presentation</vt:lpstr>
      <vt:lpstr>IPD流程给人带来的困惑</vt:lpstr>
      <vt:lpstr>目录</vt:lpstr>
      <vt:lpstr>流程裁剪工作开展不利的后果1——左倾</vt:lpstr>
      <vt:lpstr>流程裁剪工作开展不利的后果2——右倾</vt:lpstr>
      <vt:lpstr>流程裁剪(适配）的定义</vt:lpstr>
      <vt:lpstr>裁剪存在的三大误区之一</vt:lpstr>
      <vt:lpstr>裁剪存在的三大误区之二</vt:lpstr>
      <vt:lpstr>裁剪存在的三大误区之三</vt:lpstr>
      <vt:lpstr>目录</vt:lpstr>
      <vt:lpstr>裁剪的对象之一（最重要的）：DCP、CDR、TR</vt:lpstr>
      <vt:lpstr>裁剪的对象之二</vt:lpstr>
      <vt:lpstr>裁剪的动作</vt:lpstr>
      <vt:lpstr>PQA操作IPD项目的裁剪，集中体现在质量控制表上</vt:lpstr>
      <vt:lpstr>目录</vt:lpstr>
      <vt:lpstr>流程裁剪一定需要一个规则/指南</vt:lpstr>
      <vt:lpstr>流程裁剪原则——质量与风险并重，规范与灵活的平衡</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2024-09-08T22:08:56.751</cp:lastPrinted>
  <dcterms:created xsi:type="dcterms:W3CDTF">2024-09-08T14:08:56Z</dcterms:created>
  <dcterms:modified xsi:type="dcterms:W3CDTF">2024-09-08T14:08:58Z</dcterms:modified>
</cp:coreProperties>
</file>