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2F29C-6680-42F2-9AEE-B38F6065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C2AAA-F7C2-4B41-AFC7-DCD48333A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B95D1-53CF-4ADD-B848-F2ED82CC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5A9A4-F149-4FA7-8625-78802C8B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C90C2-D578-4268-8B72-0E3A1C825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C4067-DCFB-44EE-A35B-54FC3BA3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2B37C-8180-47FD-A46A-5FD7B59FE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68E88-4AE1-436E-8D5A-CE1A364F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2D843-AE1B-4033-9ACF-C57086D85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E6876-54D3-4832-AE8D-CA725F04F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C5DFC-B247-462B-905A-BB08974D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3137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中国主要城市公共交通大数据分析报告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中国主要城市公共交通现状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主要城市公共交通大数据分析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公共交通发展对策与建议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政策支持与政府需求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政府对城市公共交通建设和发展给予高度重视，相关政策不断出台，为研究提供了政策支持和需求。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城市交通拥堵问题日益严重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随着城市化进程加速，城市交通拥堵问题愈发突出，影响居民出行和城市发展。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大数据技术为交通分析提供新视角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大数据技术的快速发展为城市公共交通分析提供了新的方法和视角，有助于深入了解城市交通状况。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" r="19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通过对中国主要城市公共交通大数据的分析，深入了解城市交通状况，为政策制定和城市规划提供科学依据。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有助于优化城市公共交通资源配置，提高城市交通运行效率，缓解城市拥堵问题，提升居民出行体验，促进城市可持续发展。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中国主要城市公共交通现状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35" b="83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813" r="38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城市公共交通发展概况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城市公共交通体系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中国主要城市已经形成了以地铁、公交、出租车等为主的公共交通体系，其中地铁成为最主要的公共交通方式之一。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公共交通网络覆盖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随着城市化的加速和人口的增长，公共交通网络覆盖面不断扩大，但仍存在一些盲区和不足。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公共交通投资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政府对公共交通的投入逐年增加，推动了公共交通的发展。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https://d.book118.com/378103137015006027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2024-09-04T17:36:26.123</cp:lastPrinted>
  <dcterms:created xsi:type="dcterms:W3CDTF">2024-09-04T09:36:26Z</dcterms:created>
  <dcterms:modified xsi:type="dcterms:W3CDTF">2024-09-04T09:36:28Z</dcterms:modified>
</cp:coreProperties>
</file>