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3" r:id="rId30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tags" Target="tags/tag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1BA38CA-3660-4CF9-BA60-7759B02687B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9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0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2" name="PlaceHolder 2"/>
          <p:cNvSpPr>
            <a:spLocks noGrp="1"/>
          </p:cNvSpPr>
          <p:nvPr>
            <p:ph type="body" idx="46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3" name="PlaceHolder 3"/>
          <p:cNvSpPr>
            <a:spLocks noGrp="1"/>
          </p:cNvSpPr>
          <p:nvPr>
            <p:ph type="sldNum" idx="45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5" name="PlaceHolder 2"/>
          <p:cNvSpPr>
            <a:spLocks noGrp="1"/>
          </p:cNvSpPr>
          <p:nvPr>
            <p:ph type="body" idx="47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6" name="PlaceHolder 3"/>
          <p:cNvSpPr>
            <a:spLocks noGrp="1"/>
          </p:cNvSpPr>
          <p:nvPr>
            <p:ph type="sldNum" idx="46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8" name="PlaceHolder 2"/>
          <p:cNvSpPr>
            <a:spLocks noGrp="1"/>
          </p:cNvSpPr>
          <p:nvPr>
            <p:ph type="body" idx="4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9" name="PlaceHolder 3"/>
          <p:cNvSpPr>
            <a:spLocks noGrp="1"/>
          </p:cNvSpPr>
          <p:nvPr>
            <p:ph type="sldNum" idx="4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760E3-55D7-4EE7-A51E-506931BDE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8077D-F649-49A4-9BBF-29BDAF66F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D660B-505B-4D3D-8504-FA7A0C565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336E92-583E-4938-8046-E786B5D3E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74EC7E-E870-496E-AD71-64EBF17B2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68F0C1-041C-4511-BD62-415632BF8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BE5FFC-2E80-41D0-A822-C301B95C0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78DC39-6FE1-468D-B9B6-4B811C555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7B5558-0E8A-4479-91F3-247DA4B8A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0A39F-C62C-42EB-A750-613E214E0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D1207-AC3F-4A70-8970-B11756106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3C5198B-4EA3-4303-8DFB-1988689B02F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751A67F-8CEC-4BC1-A3D0-AB3AB68F1FD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8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8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8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3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0510503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传统建筑的保护与传承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传统建筑的历史发展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传统建筑的保护与挑战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传统建筑保护的关键技术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传统建筑保护的案例研究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传统建筑保护的未来趋势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传统建筑的历史发展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传统建筑的起源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传统建筑源自古代文明，其特点包括历史悠久、文化传承等。在建筑发展过程中，受到宗教、地理环境等多种因素的影响。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传统建筑在不同文化中的体现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古建筑群落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中国传统建筑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宗教建筑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印度传统建筑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古堡与城堡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欧洲传统建筑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土地与气候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非洲传统建筑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传统建筑的现代应用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文化旅游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现代商业开发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传统建筑的保护政策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立法保护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文化遗产保护基金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传统建筑的传承与创新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传统建筑的保护与修复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保护文化遗产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传统建筑工艺传承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传统建筑与当代生活的融合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文化活动场所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传统建筑的功能转变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历史街区保护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传统建筑在现代城市规划中的角色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绿色建筑概念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传统建筑的可持续发展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传统建筑的保护与传承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传统建筑作为文化遗产的重要组成部分，承载着历史和文化的传承责任。在现代社会中，如何保护和传承这些传统建筑，成为一个重要课题。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传统建筑的保护与挑战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传统建筑的保护意义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传统建筑承载着丰富的历史信息，是文化传承的载体，展现着民族传统和文化精神。其独特的建筑风格和技艺也具有极高的艺术价值，是人类智慧的结晶。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传统建筑的保护意义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承载历史信息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传统建筑的历史价值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文化传承载体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传统建筑的文化价值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展现人类智慧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传统建筑的艺术价值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传统建筑遇到的挑战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传统建筑面临着多方面的挑战，包括自然灾害、城市化进程、人为破坏以及文化认同危机。这些挑战对传统建筑的保护和传承构成了严峻考验。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传统建筑遇到的挑战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风灾、水灾等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自然灾害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城市化进程加快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城市化进程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盗窃、破坏等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人为破坏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传统文化认同下降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文化认同危机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传统建筑保护的现状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目前，国际上已建立了许多传统建筑保护组织，国内也出台了相关政策支持传统建筑保护，并有一些成功的保护实践案例。这些举措为传统建筑的保护提供了重要支持。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传统建筑保护的现状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UNESCO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国际传统建筑保护组织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立法、扶持政策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国内传统建筑保护政策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故宫、丽江古城等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传统建筑保护实践案例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传统建筑保护的创新方法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为了更好地保护传统建筑，需要创新方法和途径。文化旅游的发展可以促进传统建筑的保护，科技在建筑保护中的应用也起到重要作用，同时社区参与模式可以增强公众对传统建筑的保护意识和参与度。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传统建筑保护的创新方法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提高传统建筑知名度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文化旅游的推动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数字化保护技术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科技在传统建筑保护中的应用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居民参与保护管理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社区参与模式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传统建筑保护的关键技术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传统建筑保护技术概述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传统建筑具有独特的结构特点，包括传统建筑保护的原则和使用的保护材料。保护传统建筑需要综合考虑不同因素，确保传承和保护的有效性。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传统建筑木结构的保护与修复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独特的结构特征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木结构建筑的特点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定期检查和维护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木结构建筑的养护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传统技艺与现代科技结合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木结构建筑的修复技术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传统建筑砖瓦结构的保护与修复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耐久性和装饰性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砖瓦结构建筑的特点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保持干燥和清洁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砖瓦结构建筑的养护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保留原有风貌的修复方法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砖瓦结构建筑的修复技术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传统建筑石结构的保护与修复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石结构建筑具有独特的特点，需要特殊的养护和修复技术。保护传统建筑的石结构需要结合历史文化背景和现代科技手段，实现保护与传承的平衡。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探讨传统建筑保护的原则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讨论传统建筑保护材料的选择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传统建筑保护的案例分析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探索传统建筑保护的未来发展方向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新技术在传统建筑保护中的应用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传统与现代的结合与冲突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传统建筑保护技术综述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介绍传统建筑保护的历史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分析传统建筑结构特点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传统建筑保护与传承是一项重要的工作，需要综合考虑文化、历史和技术方面的因素。只有通过科学有效的保护措施，才能实现传统建筑的持续传承和发展。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传统建筑保护的案例研究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https://d.book118.com/378105105036006047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144</Paragraphs>
  <Slides>26</Slides>
  <Notes>11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传统建筑的保护与传承</vt:lpstr>
      <vt:lpstr>目录</vt:lpstr>
      <vt:lpstr>第一章 传统建筑的历史发展</vt:lpstr>
      <vt:lpstr> </vt:lpstr>
      <vt:lpstr>传统建筑在不同文化中的体现</vt:lpstr>
      <vt:lpstr>传统建筑的传承与创新</vt:lpstr>
      <vt:lpstr>传统建筑与当代生活的融合</vt:lpstr>
      <vt:lpstr>传统建筑的保护与传承</vt:lpstr>
      <vt:lpstr>第2章 传统建筑的保护与挑战</vt:lpstr>
      <vt:lpstr>传统建筑的保护意义</vt:lpstr>
      <vt:lpstr>传统建筑的保护意义</vt:lpstr>
      <vt:lpstr>传统建筑遇到的挑战</vt:lpstr>
      <vt:lpstr>传统建筑遇到的挑战</vt:lpstr>
      <vt:lpstr>传统建筑保护的现状</vt:lpstr>
      <vt:lpstr>传统建筑保护的现状</vt:lpstr>
      <vt:lpstr>传统建筑保护的创新方法</vt:lpstr>
      <vt:lpstr>传统建筑保护的创新方法</vt:lpstr>
      <vt:lpstr>第3章 传统建筑保护的关键技术</vt:lpstr>
      <vt:lpstr> </vt:lpstr>
      <vt:lpstr>传统建筑木结构的保护与修复</vt:lpstr>
      <vt:lpstr>传统建筑砖瓦结构的保护与修复</vt:lpstr>
      <vt:lpstr> </vt:lpstr>
      <vt:lpstr>传统建筑保护技术综述</vt:lpstr>
      <vt:lpstr>总结</vt:lpstr>
      <vt:lpstr>第4章 传统建筑保护的案例研究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2024-09-28T12:03:59.231</cp:lastPrinted>
  <dcterms:created xsi:type="dcterms:W3CDTF">2024-09-28T04:03:59Z</dcterms:created>
  <dcterms:modified xsi:type="dcterms:W3CDTF">2024-09-28T04:04:01Z</dcterms:modified>
</cp:coreProperties>
</file>