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F56E1D-36D8-4517-A62B-9DC2FBD80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32B157-CA42-4A79-8133-FFD409888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A73172-8167-44CE-A287-2A112339D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DCE5FE-03C9-41D3-8CE7-44FED6049B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ACDF06-5B85-4245-854B-0614CD1C49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8194E2-455C-4FB1-B543-102C44C661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5C30C7-A237-4442-9760-8C633782CD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93C4FA-8665-4691-A0A8-1352D4499C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0E45EA-5134-440A-8F6D-702907737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7CBF9-6F54-455F-93B0-AB8ED8BDC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4D9226-DCB7-4458-981A-E743F7416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05127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无人驾驶行业竞争格局分析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市场规模与增长趋势
主要竞争对手分析
技术发展与创新概况
法规与政策影响
潜在市场机会评估
用户接受度与需求趋势
资本投入与融资情况
风险与挑战分析</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Subtitle 2"/>
          <p:cNvSpPr>
            <a:spLocks noGrp="1"/>
          </p:cNvSpPr>
          <p:nvPr>
            <p:ph type="subTitle" idx="1"/>
          </p:nvPr>
        </p:nvSpPr>
        <p:spPr/>
        <p:txBody>
          <a:bodyPr/>
          <a:lstStyle/>
          <a:p>
            <a:r>
              <a:t>无人驾驶行业竞争格局分析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Text Placeholder 2"/>
          <p:cNvSpPr>
            <a:spLocks noGrp="1"/>
          </p:cNvSpPr>
          <p:nvPr>
            <p:ph type="body" idx="1"/>
          </p:nvPr>
        </p:nvSpPr>
        <p:spPr/>
        <p:txBody>
          <a:bodyPr/>
          <a:lstStyle/>
          <a:p>
            <a:r>
              <a:t>市场规模概览</a:t>
            </a:r>
          </a:p>
        </p:txBody>
      </p:sp>
      <p:sp>
        <p:nvSpPr>
          <p:cNvPr id="4" name="Content Placeholder 3"/>
          <p:cNvSpPr>
            <a:spLocks noGrp="1"/>
          </p:cNvSpPr>
          <p:nvPr>
            <p:ph sz="half" idx="2"/>
          </p:nvPr>
        </p:nvSpPr>
        <p:spPr/>
        <p:txBody>
          <a:bodyPr/>
          <a:lstStyle/>
          <a:p>
            <a:r>
              <a:t>无人驾驶市场规模迅速扩大，2022年达到XX亿美元，年均增长率为XX%。预测未来五年，市场规模将达到XX亿美元，主要由货运和乘用车领域推动，其中乘用车占比将超过XX%。</a:t>
            </a:r>
          </a:p>
          <a:p/>
        </p:txBody>
      </p:sp>
      <p:sp>
        <p:nvSpPr>
          <p:cNvPr id="5" name="Text Placeholder 4"/>
          <p:cNvSpPr>
            <a:spLocks noGrp="1"/>
          </p:cNvSpPr>
          <p:nvPr>
            <p:ph type="body" idx="3"/>
          </p:nvPr>
        </p:nvSpPr>
        <p:spPr/>
        <p:txBody>
          <a:bodyPr/>
          <a:lstStyle/>
          <a:p>
            <a:r>
              <a:t>市场增长动因</a:t>
            </a:r>
          </a:p>
        </p:txBody>
      </p:sp>
      <p:sp>
        <p:nvSpPr>
          <p:cNvPr id="6" name="Content Placeholder 5"/>
          <p:cNvSpPr>
            <a:spLocks noGrp="1"/>
          </p:cNvSpPr>
          <p:nvPr>
            <p:ph sz="half" idx="4"/>
          </p:nvPr>
        </p:nvSpPr>
        <p:spPr/>
        <p:txBody>
          <a:bodyPr/>
          <a:lstStyle/>
          <a:p>
            <a:r>
              <a:t>市场增长受多重因素驱动，包括不断提升的自动驾驶技术、政府政策鼓励、消费者对智能出行的需求增加，以及物流行业的自动化趋势。这些因素将继续推动市场增长。</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Text Placeholder 2"/>
          <p:cNvSpPr>
            <a:spLocks noGrp="1"/>
          </p:cNvSpPr>
          <p:nvPr>
            <p:ph type="body" idx="1"/>
          </p:nvPr>
        </p:nvSpPr>
        <p:spPr/>
        <p:txBody>
          <a:bodyPr/>
          <a:lstStyle/>
          <a:p>
            <a:r>
              <a:t>技术驱动力</a:t>
            </a:r>
          </a:p>
        </p:txBody>
      </p:sp>
      <p:sp>
        <p:nvSpPr>
          <p:cNvPr id="4" name="Content Placeholder 3"/>
          <p:cNvSpPr>
            <a:spLocks noGrp="1"/>
          </p:cNvSpPr>
          <p:nvPr>
            <p:ph sz="half" idx="2"/>
          </p:nvPr>
        </p:nvSpPr>
        <p:spPr/>
        <p:txBody>
          <a:bodyPr/>
          <a:lstStyle/>
          <a:p>
            <a:r>
              <a:t>无人驾驶技术持续演进，包括传感器、人工智能、地图制图和通信技术的不断改进。特别是深度学习和神经网络的应用将为自动驾驶系统提供更高的精确性和可靠性。</a:t>
            </a:r>
          </a:p>
          <a:p/>
        </p:txBody>
      </p:sp>
      <p:sp>
        <p:nvSpPr>
          <p:cNvPr id="5" name="Text Placeholder 4"/>
          <p:cNvSpPr>
            <a:spLocks noGrp="1"/>
          </p:cNvSpPr>
          <p:nvPr>
            <p:ph type="body" idx="3"/>
          </p:nvPr>
        </p:nvSpPr>
        <p:spPr/>
        <p:txBody>
          <a:bodyPr/>
          <a:lstStyle/>
          <a:p>
            <a:r>
              <a:t>市场领导者</a:t>
            </a:r>
          </a:p>
        </p:txBody>
      </p:sp>
      <p:sp>
        <p:nvSpPr>
          <p:cNvPr id="6" name="Content Placeholder 5"/>
          <p:cNvSpPr>
            <a:spLocks noGrp="1"/>
          </p:cNvSpPr>
          <p:nvPr>
            <p:ph sz="half" idx="4"/>
          </p:nvPr>
        </p:nvSpPr>
        <p:spPr/>
        <p:txBody>
          <a:bodyPr/>
          <a:lstStyle/>
          <a:p>
            <a:r>
              <a:t>市场上的领导者包括Waymo、Tesla、Uber等公司，它们在自动驾驶技术上拥有独特优势和大规模投资。这些公司将继续在市场中占据主导地位。</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Text Placeholder 2"/>
          <p:cNvSpPr>
            <a:spLocks noGrp="1"/>
          </p:cNvSpPr>
          <p:nvPr>
            <p:ph type="body" idx="1"/>
          </p:nvPr>
        </p:nvSpPr>
        <p:spPr/>
        <p:txBody>
          <a:bodyPr/>
          <a:lstStyle/>
          <a:p>
            <a:r>
              <a:t>市场细分</a:t>
            </a:r>
          </a:p>
        </p:txBody>
      </p:sp>
      <p:sp>
        <p:nvSpPr>
          <p:cNvPr id="4" name="Content Placeholder 3"/>
          <p:cNvSpPr>
            <a:spLocks noGrp="1"/>
          </p:cNvSpPr>
          <p:nvPr>
            <p:ph sz="half" idx="2"/>
          </p:nvPr>
        </p:nvSpPr>
        <p:spPr/>
        <p:txBody>
          <a:bodyPr/>
          <a:lstStyle/>
          <a:p>
            <a:r>
              <a:t>无人驾驶市场分为乘用车、货运、农业、物流等细分领域。乘用车市场增长最快，但货运和物流也呈现出巨大潜力，尤其是在城市交通领域。</a:t>
            </a:r>
          </a:p>
          <a:p/>
        </p:txBody>
      </p:sp>
      <p:sp>
        <p:nvSpPr>
          <p:cNvPr id="5" name="Text Placeholder 4"/>
          <p:cNvSpPr>
            <a:spLocks noGrp="1"/>
          </p:cNvSpPr>
          <p:nvPr>
            <p:ph type="body" idx="3"/>
          </p:nvPr>
        </p:nvSpPr>
        <p:spPr/>
        <p:txBody>
          <a:bodyPr/>
          <a:lstStyle/>
          <a:p>
            <a:r>
              <a:t>国际竞争格局</a:t>
            </a:r>
          </a:p>
        </p:txBody>
      </p:sp>
      <p:sp>
        <p:nvSpPr>
          <p:cNvPr id="6" name="Content Placeholder 5"/>
          <p:cNvSpPr>
            <a:spLocks noGrp="1"/>
          </p:cNvSpPr>
          <p:nvPr>
            <p:ph sz="half" idx="4"/>
          </p:nvPr>
        </p:nvSpPr>
        <p:spPr/>
        <p:txBody>
          <a:bodyPr/>
          <a:lstStyle/>
          <a:p>
            <a:r>
              <a:t>全球范围内，美国、中国、欧洲等地的公司在无人驾驶领域竞争激烈。不同地区有不同的法规和市场特点，影响着公司的竞争策略。</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Text Placeholder 2"/>
          <p:cNvSpPr>
            <a:spLocks noGrp="1"/>
          </p:cNvSpPr>
          <p:nvPr>
            <p:ph type="body" idx="1"/>
          </p:nvPr>
        </p:nvSpPr>
        <p:spPr/>
        <p:txBody>
          <a:bodyPr/>
          <a:lstStyle/>
          <a:p>
            <a:r>
              <a:t>市场挑战</a:t>
            </a:r>
          </a:p>
        </p:txBody>
      </p:sp>
      <p:sp>
        <p:nvSpPr>
          <p:cNvPr id="4" name="Content Placeholder 3"/>
          <p:cNvSpPr>
            <a:spLocks noGrp="1"/>
          </p:cNvSpPr>
          <p:nvPr>
            <p:ph sz="half" idx="2"/>
          </p:nvPr>
        </p:nvSpPr>
        <p:spPr/>
        <p:txBody>
          <a:bodyPr/>
          <a:lstStyle/>
          <a:p>
            <a:r>
              <a:t>市场仍然面临许多挑战，包括法规不确定性、安全性问题、高成本、技术可靠性和用户隐私等方面的挑战。解决这些挑战将是市场增长的关键。</a:t>
            </a:r>
          </a:p>
          <a:p/>
        </p:txBody>
      </p:sp>
      <p:sp>
        <p:nvSpPr>
          <p:cNvPr id="5" name="Text Placeholder 4"/>
          <p:cNvSpPr>
            <a:spLocks noGrp="1"/>
          </p:cNvSpPr>
          <p:nvPr>
            <p:ph type="body" idx="3"/>
          </p:nvPr>
        </p:nvSpPr>
        <p:spPr/>
        <p:txBody>
          <a:bodyPr/>
          <a:lstStyle/>
          <a:p>
            <a:r>
              <a:t>未来趋势展望</a:t>
            </a:r>
          </a:p>
        </p:txBody>
      </p:sp>
      <p:sp>
        <p:nvSpPr>
          <p:cNvPr id="6" name="Content Placeholder 5"/>
          <p:cNvSpPr>
            <a:spLocks noGrp="1"/>
          </p:cNvSpPr>
          <p:nvPr>
            <p:ph sz="half" idx="4"/>
          </p:nvPr>
        </p:nvSpPr>
        <p:spPr/>
        <p:txBody>
          <a:bodyPr/>
          <a:lstStyle/>
          <a:p>
            <a:r>
              <a:t>未来无人驾驶市场将持续发展，自动驾驶技术将更加成熟和安全。同时，共享出行、电动化和智能城市的发展将与无人驾驶技术相互融合，塑造出更具创新性的交通生态系统。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Subtitle 2"/>
          <p:cNvSpPr>
            <a:spLocks noGrp="1"/>
          </p:cNvSpPr>
          <p:nvPr>
            <p:ph type="subTitle" idx="1"/>
          </p:nvPr>
        </p:nvSpPr>
        <p:spPr/>
        <p:txBody>
          <a:bodyPr/>
          <a:lstStyle/>
          <a:p>
            <a:r>
              <a:t>无人驾驶行业竞争格局分析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市场份额分析</a:t>
            </a:r>
          </a:p>
        </p:txBody>
      </p:sp>
      <p:sp>
        <p:nvSpPr>
          <p:cNvPr id="4" name="Content Placeholder 3"/>
          <p:cNvSpPr>
            <a:spLocks noGrp="1"/>
          </p:cNvSpPr>
          <p:nvPr>
            <p:ph sz="half" idx="2"/>
          </p:nvPr>
        </p:nvSpPr>
        <p:spPr/>
        <p:txBody>
          <a:bodyPr/>
          <a:lstStyle/>
          <a:p>
            <a:r>
              <a:t>市场份额是了解竞争对手地位的重要指标。通过市场份额分析，我们可以确定各竞争对手在无人驾驶行业中的相对地位。重点考察各竞争对手在不同市场细分领域的份额，以及其市场份额的增长趋势。这有助于识别市场领导者和追赶者，为制定竞争策略提供依据。</a:t>
            </a:r>
          </a:p>
          <a:p/>
        </p:txBody>
      </p:sp>
      <p:sp>
        <p:nvSpPr>
          <p:cNvPr id="5" name="Text Placeholder 4"/>
          <p:cNvSpPr>
            <a:spLocks noGrp="1"/>
          </p:cNvSpPr>
          <p:nvPr>
            <p:ph type="body" idx="3"/>
          </p:nvPr>
        </p:nvSpPr>
        <p:spPr/>
        <p:txBody>
          <a:bodyPr/>
          <a:lstStyle/>
          <a:p>
            <a:r>
              <a:t>技术优势评估</a:t>
            </a:r>
          </a:p>
        </p:txBody>
      </p:sp>
      <p:sp>
        <p:nvSpPr>
          <p:cNvPr id="6" name="Content Placeholder 5"/>
          <p:cNvSpPr>
            <a:spLocks noGrp="1"/>
          </p:cNvSpPr>
          <p:nvPr>
            <p:ph sz="half" idx="4"/>
          </p:nvPr>
        </p:nvSpPr>
        <p:spPr/>
        <p:txBody>
          <a:bodyPr/>
          <a:lstStyle/>
          <a:p>
            <a:r>
              <a:t>竞争对手的技术实力对无人驾驶行业至关重要。我们需要评估各竞争对手的核心技术，包括传感器技术、自动驾驶算法、地图制作等方面的创新能力和领先性。还要考察各竞争对手的专利数量和质量，以及其在自动驾驶领域的研发投入。</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合作与生态系统</a:t>
            </a:r>
          </a:p>
        </p:txBody>
      </p:sp>
      <p:sp>
        <p:nvSpPr>
          <p:cNvPr id="4" name="Content Placeholder 3"/>
          <p:cNvSpPr>
            <a:spLocks noGrp="1"/>
          </p:cNvSpPr>
          <p:nvPr>
            <p:ph sz="half" idx="2"/>
          </p:nvPr>
        </p:nvSpPr>
        <p:spPr/>
        <p:txBody>
          <a:bodyPr/>
          <a:lstStyle/>
          <a:p>
            <a:r>
              <a:t>无人驾驶行业往往依赖于广泛的合作关系和生态系统。我们需要分析各竞争对手的合作伙伴关系，包括与汽车制造商、技术供应商和政府机构的合作。此外，要关注竞争对手的生态系统策略，包括开放平台的建设、开发者支持和应用生态的发展。</a:t>
            </a:r>
          </a:p>
          <a:p/>
        </p:txBody>
      </p:sp>
      <p:sp>
        <p:nvSpPr>
          <p:cNvPr id="5" name="Text Placeholder 4"/>
          <p:cNvSpPr>
            <a:spLocks noGrp="1"/>
          </p:cNvSpPr>
          <p:nvPr>
            <p:ph type="body" idx="3"/>
          </p:nvPr>
        </p:nvSpPr>
        <p:spPr/>
        <p:txBody>
          <a:bodyPr/>
          <a:lstStyle/>
          <a:p>
            <a:r>
              <a:t>产品组合比较</a:t>
            </a:r>
          </a:p>
        </p:txBody>
      </p:sp>
      <p:sp>
        <p:nvSpPr>
          <p:cNvPr id="6" name="Content Placeholder 5"/>
          <p:cNvSpPr>
            <a:spLocks noGrp="1"/>
          </p:cNvSpPr>
          <p:nvPr>
            <p:ph sz="half" idx="4"/>
          </p:nvPr>
        </p:nvSpPr>
        <p:spPr/>
        <p:txBody>
          <a:bodyPr/>
          <a:lstStyle/>
          <a:p>
            <a:r>
              <a:t>了解竞争对手的产品组合对于分析其竞争优势至关重要。我们需要比较各竞争对手的产品线，包括不同级别的自动驾驶解决方案、车型覆盖范围和定价策略。同时，要关注产品创新和不断更新的能力，以及是否满足市场需求。</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市场扩张策略</a:t>
            </a:r>
          </a:p>
        </p:txBody>
      </p:sp>
      <p:sp>
        <p:nvSpPr>
          <p:cNvPr id="4" name="Content Placeholder 3"/>
          <p:cNvSpPr>
            <a:spLocks noGrp="1"/>
          </p:cNvSpPr>
          <p:nvPr>
            <p:ph sz="half" idx="2"/>
          </p:nvPr>
        </p:nvSpPr>
        <p:spPr/>
        <p:txBody>
          <a:bodyPr/>
          <a:lstStyle/>
          <a:p>
            <a:r>
              <a:t>竞争对手的市场扩张策略对于行业竞争格局至关重要。我们需要分析各竞争对手的国际市场布局、市场进入策略和销售渠道。此外，要关注竞争对手的市场渗透率和增长计划，以及其对新兴市场的关注程度。</a:t>
            </a:r>
          </a:p>
          <a:p/>
        </p:txBody>
      </p:sp>
      <p:sp>
        <p:nvSpPr>
          <p:cNvPr id="5" name="Text Placeholder 4"/>
          <p:cNvSpPr>
            <a:spLocks noGrp="1"/>
          </p:cNvSpPr>
          <p:nvPr>
            <p:ph type="body" idx="3"/>
          </p:nvPr>
        </p:nvSpPr>
        <p:spPr/>
        <p:txBody>
          <a:bodyPr/>
          <a:lstStyle/>
          <a:p>
            <a:r>
              <a:t>安全性和法规合规</a:t>
            </a:r>
          </a:p>
        </p:txBody>
      </p:sp>
      <p:sp>
        <p:nvSpPr>
          <p:cNvPr id="6" name="Content Placeholder 5"/>
          <p:cNvSpPr>
            <a:spLocks noGrp="1"/>
          </p:cNvSpPr>
          <p:nvPr>
            <p:ph sz="half" idx="4"/>
          </p:nvPr>
        </p:nvSpPr>
        <p:spPr/>
        <p:txBody>
          <a:bodyPr/>
          <a:lstStyle/>
          <a:p>
            <a:r>
              <a:t>无人驾驶行业面临严格的安全性和法规合规要求。我们需要评估各竞争对手在安全性方面的表现，包括事故率、安全测试和安全技术。同时，要了解各竞争对手的法规合规策略和与监管机构的合作情况，以降低法律风险。</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市场创新能力</a:t>
            </a:r>
          </a:p>
        </p:txBody>
      </p:sp>
      <p:sp>
        <p:nvSpPr>
          <p:cNvPr id="4" name="Content Placeholder 3"/>
          <p:cNvSpPr>
            <a:spLocks noGrp="1"/>
          </p:cNvSpPr>
          <p:nvPr>
            <p:ph sz="half" idx="2"/>
          </p:nvPr>
        </p:nvSpPr>
        <p:spPr/>
        <p:txBody>
          <a:bodyPr/>
          <a:lstStyle/>
          <a:p>
            <a:r>
              <a:t>市场创新能力是竞争对手在不断变化的无人驾驶市场中取得成功的关键因素。我们需要研究各竞争对手的创新历史、研发投入和新产品发布速度。还要关注竞争对手的市场敏感度和对新技术趋势的敏感程度。</a:t>
            </a:r>
          </a:p>
          <a:p/>
        </p:txBody>
      </p:sp>
      <p:sp>
        <p:nvSpPr>
          <p:cNvPr id="5" name="Text Placeholder 4"/>
          <p:cNvSpPr>
            <a:spLocks noGrp="1"/>
          </p:cNvSpPr>
          <p:nvPr>
            <p:ph type="body" idx="3"/>
          </p:nvPr>
        </p:nvSpPr>
        <p:spPr/>
        <p:txBody>
          <a:bodyPr/>
          <a:lstStyle/>
          <a:p>
            <a:r>
              <a:t>财务健康评估</a:t>
            </a:r>
          </a:p>
        </p:txBody>
      </p:sp>
      <p:sp>
        <p:nvSpPr>
          <p:cNvPr id="6" name="Content Placeholder 5"/>
          <p:cNvSpPr>
            <a:spLocks noGrp="1"/>
          </p:cNvSpPr>
          <p:nvPr>
            <p:ph sz="half" idx="4"/>
          </p:nvPr>
        </p:nvSpPr>
        <p:spPr/>
        <p:txBody>
          <a:bodyPr/>
          <a:lstStyle/>
          <a:p>
            <a:r>
              <a:t>最后，财务健康评估是了解竞争对手长期竞争能力的重要指标。我们需要分析各竞争对手的财务报表，包括营收、利润、资产负债表和现金流。此外，要考虑竞争对手的融资情况和债务水平，以评估其财务风险。</a:t>
            </a:r>
          </a:p>
          <a:p>
            <a:r>
              <a:t>通过对这些主题的全面分析，我们可以深入了解无人驾驶行业竞争格局，为制定有效的竞争战略提供有力支持。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技术发展与创新概况</a:t>
            </a:r>
          </a:p>
        </p:txBody>
      </p:sp>
      <p:sp>
        <p:nvSpPr>
          <p:cNvPr id="3" name="Subtitle 2"/>
          <p:cNvSpPr>
            <a:spLocks noGrp="1"/>
          </p:cNvSpPr>
          <p:nvPr>
            <p:ph type="subTitle" idx="1"/>
          </p:nvPr>
        </p:nvSpPr>
        <p:spPr/>
        <p:txBody>
          <a:bodyPr/>
          <a:lstStyle/>
          <a:p>
            <a:r>
              <a:t>无人驾驶行业竞争格局分析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技术发展与创新概况</a:t>
            </a:r>
          </a:p>
        </p:txBody>
      </p:sp>
      <p:sp>
        <p:nvSpPr>
          <p:cNvPr id="3" name="Text Placeholder 2"/>
          <p:cNvSpPr>
            <a:spLocks noGrp="1"/>
          </p:cNvSpPr>
          <p:nvPr>
            <p:ph type="body" idx="1"/>
          </p:nvPr>
        </p:nvSpPr>
        <p:spPr/>
        <p:txBody>
          <a:bodyPr/>
          <a:lstStyle/>
          <a:p>
            <a:r>
              <a:t>技术发展趋势</a:t>
            </a:r>
          </a:p>
        </p:txBody>
      </p:sp>
      <p:sp>
        <p:nvSpPr>
          <p:cNvPr id="4" name="Content Placeholder 3"/>
          <p:cNvSpPr>
            <a:spLocks noGrp="1"/>
          </p:cNvSpPr>
          <p:nvPr>
            <p:ph sz="half" idx="2"/>
          </p:nvPr>
        </p:nvSpPr>
        <p:spPr/>
        <p:txBody>
          <a:bodyPr/>
          <a:lstStyle/>
          <a:p>
            <a:r>
              <a:t>无人驾驶技术正迅速发展，关键趋势包括：1.感知技术不断升级，如LiDAR和视觉系统的改进，提高了环境感知能力。2.自动驾驶算法的优化，深度学习和强化学习的应用使车辆更智能。3.软件开发平台的成熟，云计算和大数据分析支持了自动驾驶系统的升级。</a:t>
            </a:r>
          </a:p>
          <a:p/>
        </p:txBody>
      </p:sp>
      <p:sp>
        <p:nvSpPr>
          <p:cNvPr id="5" name="Text Placeholder 4"/>
          <p:cNvSpPr>
            <a:spLocks noGrp="1"/>
          </p:cNvSpPr>
          <p:nvPr>
            <p:ph type="body" idx="3"/>
          </p:nvPr>
        </p:nvSpPr>
        <p:spPr/>
        <p:txBody>
          <a:bodyPr/>
          <a:lstStyle/>
          <a:p>
            <a:r>
              <a:t>数据驱动创新</a:t>
            </a:r>
          </a:p>
        </p:txBody>
      </p:sp>
      <p:sp>
        <p:nvSpPr>
          <p:cNvPr id="6" name="Content Placeholder 5"/>
          <p:cNvSpPr>
            <a:spLocks noGrp="1"/>
          </p:cNvSpPr>
          <p:nvPr>
            <p:ph sz="half" idx="4"/>
          </p:nvPr>
        </p:nvSpPr>
        <p:spPr/>
        <p:txBody>
          <a:bodyPr/>
          <a:lstStyle/>
          <a:p>
            <a:r>
              <a:t>数据是无人驾驶的核心，大数据收集、处理和分析变得更加重要。关键要点包括：1.传感器数据的实时监测和处理，实现高精度定位和决策。2.数据共享和隐私问题，需要找到平衡点以支持行业发展。3.人工智能和机器学习的应用，加速自动驾驶系统的学习和适应。</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技术发展与创新概况</a:t>
            </a:r>
          </a:p>
        </p:txBody>
      </p:sp>
      <p:sp>
        <p:nvSpPr>
          <p:cNvPr id="3" name="Text Placeholder 2"/>
          <p:cNvSpPr>
            <a:spLocks noGrp="1"/>
          </p:cNvSpPr>
          <p:nvPr>
            <p:ph type="body" idx="1"/>
          </p:nvPr>
        </p:nvSpPr>
        <p:spPr/>
        <p:txBody>
          <a:bodyPr/>
          <a:lstStyle/>
          <a:p>
            <a:r>
              <a:t>安全性与可靠性</a:t>
            </a:r>
          </a:p>
        </p:txBody>
      </p:sp>
      <p:sp>
        <p:nvSpPr>
          <p:cNvPr id="4" name="Content Placeholder 3"/>
          <p:cNvSpPr>
            <a:spLocks noGrp="1"/>
          </p:cNvSpPr>
          <p:nvPr>
            <p:ph sz="half" idx="2"/>
          </p:nvPr>
        </p:nvSpPr>
        <p:spPr/>
        <p:txBody>
          <a:bodyPr/>
          <a:lstStyle/>
          <a:p>
            <a:r>
              <a:t>无人驾驶行业的核心挑战之一是确保系统的安全性和可靠性。关键要点包括：1.防止黑客攻击和恶意干扰，加强网络和系统安全性。2.硬件和软件的冗余设计，提高系统的容错性。3.制定标准和规范，确保自动驾驶汽车符合安全标准。</a:t>
            </a:r>
          </a:p>
          <a:p/>
        </p:txBody>
      </p:sp>
      <p:sp>
        <p:nvSpPr>
          <p:cNvPr id="5" name="Text Placeholder 4"/>
          <p:cNvSpPr>
            <a:spLocks noGrp="1"/>
          </p:cNvSpPr>
          <p:nvPr>
            <p:ph type="body" idx="3"/>
          </p:nvPr>
        </p:nvSpPr>
        <p:spPr/>
        <p:txBody>
          <a:bodyPr/>
          <a:lstStyle/>
          <a:p>
            <a:r>
              <a:t>法规与政策环境</a:t>
            </a:r>
          </a:p>
        </p:txBody>
      </p:sp>
      <p:sp>
        <p:nvSpPr>
          <p:cNvPr id="6" name="Content Placeholder 5"/>
          <p:cNvSpPr>
            <a:spLocks noGrp="1"/>
          </p:cNvSpPr>
          <p:nvPr>
            <p:ph sz="half" idx="4"/>
          </p:nvPr>
        </p:nvSpPr>
        <p:spPr/>
        <p:txBody>
          <a:bodyPr/>
          <a:lstStyle/>
          <a:p>
            <a:r>
              <a:t>无人驾驶技术受到复杂的法规和政策环境的影响。关键要点包括：1.各国的立法进展和法规差异，需要跨国合作解决互操作性问题。2.道路测试和上路许可的程序和要求。3.隐私保护和数据管理的规定，确保消费者权益。</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技术发展与创新概况</a:t>
            </a:r>
          </a:p>
        </p:txBody>
      </p:sp>
      <p:sp>
        <p:nvSpPr>
          <p:cNvPr id="3" name="Text Placeholder 2"/>
          <p:cNvSpPr>
            <a:spLocks noGrp="1"/>
          </p:cNvSpPr>
          <p:nvPr>
            <p:ph type="body" idx="1"/>
          </p:nvPr>
        </p:nvSpPr>
        <p:spPr/>
        <p:txBody>
          <a:bodyPr/>
          <a:lstStyle/>
          <a:p>
            <a:r>
              <a:t>产业生态系统</a:t>
            </a:r>
          </a:p>
        </p:txBody>
      </p:sp>
      <p:sp>
        <p:nvSpPr>
          <p:cNvPr id="4" name="Content Placeholder 3"/>
          <p:cNvSpPr>
            <a:spLocks noGrp="1"/>
          </p:cNvSpPr>
          <p:nvPr>
            <p:ph sz="half" idx="2"/>
          </p:nvPr>
        </p:nvSpPr>
        <p:spPr/>
        <p:txBody>
          <a:bodyPr/>
          <a:lstStyle/>
          <a:p>
            <a:r>
              <a:t>无人驾驶产业正在形成复杂的生态系统。关键要点包括：1.自动驾驶汽车制造商和技术提供商之间的合作和竞争关系。2.交通基础设施的更新和智能化，以适应自动驾驶技术。3.新兴企业和初创公司的涌现，为行业带来创新。</a:t>
            </a:r>
          </a:p>
          <a:p/>
        </p:txBody>
      </p:sp>
      <p:sp>
        <p:nvSpPr>
          <p:cNvPr id="5" name="Text Placeholder 4"/>
          <p:cNvSpPr>
            <a:spLocks noGrp="1"/>
          </p:cNvSpPr>
          <p:nvPr>
            <p:ph type="body" idx="3"/>
          </p:nvPr>
        </p:nvSpPr>
        <p:spPr/>
        <p:txBody>
          <a:bodyPr/>
          <a:lstStyle/>
          <a:p>
            <a:r>
              <a:t>可持续性与环保</a:t>
            </a:r>
          </a:p>
        </p:txBody>
      </p:sp>
      <p:sp>
        <p:nvSpPr>
          <p:cNvPr id="6" name="Content Placeholder 5"/>
          <p:cNvSpPr>
            <a:spLocks noGrp="1"/>
          </p:cNvSpPr>
          <p:nvPr>
            <p:ph sz="half" idx="4"/>
          </p:nvPr>
        </p:nvSpPr>
        <p:spPr/>
        <p:txBody>
          <a:bodyPr/>
          <a:lstStyle/>
          <a:p>
            <a:r>
              <a:t>无人驾驶技术对可持续性和环保有潜在影响。关键要点包括：1.自动驾驶车辆的电动化趋势，减少碳排放。2.减少交通拥堵，提高交通效率，降低污染。3.可再生能源的整合，推动可持续能源的应用。</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技术发展与创新概况</a:t>
            </a:r>
          </a:p>
        </p:txBody>
      </p:sp>
      <p:sp>
        <p:nvSpPr>
          <p:cNvPr id="3" name="Text Placeholder 2"/>
          <p:cNvSpPr>
            <a:spLocks noGrp="1"/>
          </p:cNvSpPr>
          <p:nvPr>
            <p:ph type="body" idx="1"/>
          </p:nvPr>
        </p:nvSpPr>
        <p:spPr/>
        <p:txBody>
          <a:bodyPr/>
          <a:lstStyle/>
          <a:p>
            <a:r>
              <a:t>市场竞争与领先者</a:t>
            </a:r>
          </a:p>
        </p:txBody>
      </p:sp>
      <p:sp>
        <p:nvSpPr>
          <p:cNvPr id="4" name="Content Placeholder 3"/>
          <p:cNvSpPr>
            <a:spLocks noGrp="1"/>
          </p:cNvSpPr>
          <p:nvPr>
            <p:ph sz="half" idx="2"/>
          </p:nvPr>
        </p:nvSpPr>
        <p:spPr/>
        <p:txBody>
          <a:bodyPr/>
          <a:lstStyle/>
          <a:p>
            <a:r>
              <a:t>无人驾驶市场竞争激烈，领先者不断涌现。关键要点包括：1.自动驾驶领域的主要参与者，如特斯拉、Waymo、百度等。2.投资和并购活动，加速市场整合。3.创新和用户体验的关键因素，决定市场份额。</a:t>
            </a:r>
          </a:p>
          <a:p>
            <a:r>
              <a:t>这些主题涵盖了无人驾驶行业技术发展与创新的核心内容，希望能为您的简报PPT提供有价值的信息。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法规与政策影响</a:t>
            </a:r>
          </a:p>
        </p:txBody>
      </p:sp>
      <p:sp>
        <p:nvSpPr>
          <p:cNvPr id="3" name="Subtitle 2"/>
          <p:cNvSpPr>
            <a:spLocks noGrp="1"/>
          </p:cNvSpPr>
          <p:nvPr>
            <p:ph type="subTitle" idx="1"/>
          </p:nvPr>
        </p:nvSpPr>
        <p:spPr/>
        <p:txBody>
          <a:bodyPr/>
          <a:lstStyle/>
          <a:p>
            <a:r>
              <a:t>无人驾驶行业竞争格局分析</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法规与政策影响</a:t>
            </a:r>
          </a:p>
        </p:txBody>
      </p:sp>
      <p:sp>
        <p:nvSpPr>
          <p:cNvPr id="3" name="Text Placeholder 2"/>
          <p:cNvSpPr>
            <a:spLocks noGrp="1"/>
          </p:cNvSpPr>
          <p:nvPr>
            <p:ph type="body" idx="1"/>
          </p:nvPr>
        </p:nvSpPr>
        <p:spPr/>
        <p:txBody>
          <a:bodyPr/>
          <a:lstStyle/>
          <a:p>
            <a:r>
              <a:t>法规与政策演进</a:t>
            </a:r>
          </a:p>
        </p:txBody>
      </p:sp>
      <p:sp>
        <p:nvSpPr>
          <p:cNvPr id="4" name="Content Placeholder 3"/>
          <p:cNvSpPr>
            <a:spLocks noGrp="1"/>
          </p:cNvSpPr>
          <p:nvPr>
            <p:ph sz="half" idx="2"/>
          </p:nvPr>
        </p:nvSpPr>
        <p:spPr/>
        <p:txBody>
          <a:bodyPr/>
          <a:lstStyle/>
          <a:p>
            <a:r>
              <a:t>无人驾驶行业的竞争格局深受法规与政策的影响。随着技术的不断发展，政府部门在无人驾驶领域制定了一系列法规和政策，以确保安全、鼓励创新。关键要点包括：</a:t>
            </a:r>
          </a:p>
          <a:p>
            <a:r>
              <a:t>法规逐步完善：从早期的试点阶段到现在，无人驾驶法规不断完善。政府逐渐解决了道路安全、保险、责任等问题，促进了行业的稳步发展。</a:t>
            </a:r>
          </a:p>
          <a:p>
            <a:r>
              <a:t>地区差异：不同地区的法规存在差异。例如，自动驾驶汽车在美国的法规和中国的法规之间存在一些差异，这可能影响了企业的国际市场拓展策略。</a:t>
            </a:r>
          </a:p>
          <a:p>
            <a:r>
              <a:t>激励政策：政府通过激励政策，如补贴和税收优惠，鼓励企业投资于无人驾驶技术研发，以推动行业创新。</a:t>
            </a:r>
          </a:p>
          <a:p/>
        </p:txBody>
      </p:sp>
      <p:sp>
        <p:nvSpPr>
          <p:cNvPr id="5" name="Text Placeholder 4"/>
          <p:cNvSpPr>
            <a:spLocks noGrp="1"/>
          </p:cNvSpPr>
          <p:nvPr>
            <p:ph type="body" idx="3"/>
          </p:nvPr>
        </p:nvSpPr>
        <p:spPr/>
        <p:txBody>
          <a:bodyPr/>
          <a:lstStyle/>
          <a:p>
            <a:r>
              <a:t>隐私和数据安全</a:t>
            </a:r>
          </a:p>
        </p:txBody>
      </p:sp>
      <p:sp>
        <p:nvSpPr>
          <p:cNvPr id="6" name="Content Placeholder 5"/>
          <p:cNvSpPr>
            <a:spLocks noGrp="1"/>
          </p:cNvSpPr>
          <p:nvPr>
            <p:ph sz="half" idx="4"/>
          </p:nvPr>
        </p:nvSpPr>
        <p:spPr/>
        <p:txBody>
          <a:bodyPr/>
          <a:lstStyle/>
          <a:p>
            <a:r>
              <a:t>法规与政策对于保护用户隐私和数据安全也具有重要影响。关键要点包括：</a:t>
            </a:r>
          </a:p>
          <a:p>
            <a:r>
              <a:t>数据收集与共享：法规规定了无人驾驶车辆收集和共享驾驶数据的标准。这涉及到车辆传感器、摄像头和位置数据的使用方式。</a:t>
            </a:r>
          </a:p>
          <a:p>
            <a:r>
              <a:t>用户权益保护：政策要求企业保护用户的个人信息，明确规定了数据使用的范围，以避免滥用数据或侵犯用户隐私。</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法规与政策影响</a:t>
            </a:r>
          </a:p>
        </p:txBody>
      </p:sp>
      <p:sp>
        <p:nvSpPr>
          <p:cNvPr id="3" name="Text Placeholder 2"/>
          <p:cNvSpPr>
            <a:spLocks noGrp="1"/>
          </p:cNvSpPr>
          <p:nvPr>
            <p:ph type="body" idx="1"/>
          </p:nvPr>
        </p:nvSpPr>
        <p:spPr/>
        <p:txBody>
          <a:bodyPr/>
          <a:lstStyle/>
          <a:p>
            <a:r>
              <a:t>安全标准与认证</a:t>
            </a:r>
          </a:p>
        </p:txBody>
      </p:sp>
      <p:sp>
        <p:nvSpPr>
          <p:cNvPr id="4" name="Content Placeholder 3"/>
          <p:cNvSpPr>
            <a:spLocks noGrp="1"/>
          </p:cNvSpPr>
          <p:nvPr>
            <p:ph sz="half" idx="2"/>
          </p:nvPr>
        </p:nvSpPr>
        <p:spPr/>
        <p:txBody>
          <a:bodyPr/>
          <a:lstStyle/>
          <a:p>
            <a:r>
              <a:t>法规与政策制定了无人驾驶车辆的安全标准和认证要求。关键要点包括：</a:t>
            </a:r>
          </a:p>
          <a:p>
            <a:r>
              <a:t>自动驾驶技术标准：政府规定了自动驾驶系统的技术标准，确保其在各种条件下的安全性。</a:t>
            </a:r>
          </a:p>
          <a:p>
            <a:r>
              <a:t>车辆认证：无人驾驶车辆必须获得特定的认证才能上路行驶，这包括通过一系列测试来验证其安全性。</a:t>
            </a:r>
          </a:p>
          <a:p/>
        </p:txBody>
      </p:sp>
      <p:sp>
        <p:nvSpPr>
          <p:cNvPr id="5" name="Text Placeholder 4"/>
          <p:cNvSpPr>
            <a:spLocks noGrp="1"/>
          </p:cNvSpPr>
          <p:nvPr>
            <p:ph type="body" idx="3"/>
          </p:nvPr>
        </p:nvSpPr>
        <p:spPr/>
        <p:txBody>
          <a:bodyPr/>
          <a:lstStyle/>
          <a:p>
            <a:r>
              <a:t>责任与保险</a:t>
            </a:r>
          </a:p>
        </p:txBody>
      </p:sp>
      <p:sp>
        <p:nvSpPr>
          <p:cNvPr id="6" name="Content Placeholder 5"/>
          <p:cNvSpPr>
            <a:spLocks noGrp="1"/>
          </p:cNvSpPr>
          <p:nvPr>
            <p:ph sz="half" idx="4"/>
          </p:nvPr>
        </p:nvSpPr>
        <p:spPr/>
        <p:txBody>
          <a:bodyPr/>
          <a:lstStyle/>
          <a:p>
            <a:r>
              <a:t>法规与政策明确了无人驾驶事故中的责任和保险要求。关键要点包括：</a:t>
            </a:r>
          </a:p>
          <a:p>
            <a:r>
              <a:t>责任分配：政府规定了无人驾驶事故中责任的分配方式，包括车辆制造商、车主和技术提供商。</a:t>
            </a:r>
          </a:p>
          <a:p>
            <a:r>
              <a:t>保险要求：车主和制造商必须购买特定的保险，以覆盖无人驾驶事故可能产生的损失。</a:t>
            </a:r>
          </a:p>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https://d.book118.com/378105127065006040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21</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21</vt:i4>
      </vt:variant>
    </vt:vector>
  </HeadingPairs>
  <TitlesOfParts>
    <vt:vector baseType="lpstr" size="34">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市场规模与增长趋势</vt:lpstr>
      <vt:lpstr>市场规模与增长趋势</vt:lpstr>
      <vt:lpstr>市场规模与增长趋势</vt:lpstr>
      <vt:lpstr>市场规模与增长趋势</vt:lpstr>
      <vt:lpstr>市场规模与增长趋势</vt:lpstr>
      <vt:lpstr>主要竞争对手分析</vt:lpstr>
      <vt:lpstr>主要竞争对手分析</vt:lpstr>
      <vt:lpstr>主要竞争对手分析</vt:lpstr>
      <vt:lpstr>主要竞争对手分析</vt:lpstr>
      <vt:lpstr>主要竞争对手分析</vt:lpstr>
      <vt:lpstr>技术发展与创新概况</vt:lpstr>
      <vt:lpstr>技术发展与创新概况</vt:lpstr>
      <vt:lpstr>技术发展与创新概况</vt:lpstr>
      <vt:lpstr>技术发展与创新概况</vt:lpstr>
      <vt:lpstr>技术发展与创新概况</vt:lpstr>
      <vt:lpstr>法规与政策影响</vt:lpstr>
      <vt:lpstr>法规与政策影响</vt:lpstr>
      <vt:lpstr>法规与政策影响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2024-09-18T23:27:24.239</cp:lastPrinted>
  <dcterms:created xsi:type="dcterms:W3CDTF">2024-09-18T15:27:24Z</dcterms:created>
  <dcterms:modified xsi:type="dcterms:W3CDTF">2024-09-18T15:27:26Z</dcterms:modified>
</cp:coreProperties>
</file>