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4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B9EF9-6DA8-4985-8D79-7F2C750E58A6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BFB677-1002-4675-901F-55858E770D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674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3208F135-39D8-146F-09E8-85B62C2C8C8C}"/>
            </a:ext>
          </a:extLst>
        </p:cNvPr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816F211-725D-1C07-E60E-A0F6ECF2785A}"/>
              </a:ext>
            </a:extLst>
          </p:cNvPr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CB2E57C0-A3B8-697F-D5E1-4ADBBBBA9504}"/>
              </a:ext>
            </a:extLst>
          </p:cNvPr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1044D89-FABA-5F27-9BD6-40575C71E241}"/>
              </a:ext>
            </a:extLst>
          </p:cNvPr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A8E8E3F-F7EC-4706-A0E4-F703BE7F9026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0063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A8E8E3F-F7EC-4706-A0E4-F703BE7F9026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9993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A8E8E3F-F7EC-4706-A0E4-F703BE7F9026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9993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A8E8E3F-F7EC-4706-A0E4-F703BE7F9026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999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A8E8E3F-F7EC-4706-A0E4-F703BE7F9026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9993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A8E8E3F-F7EC-4706-A0E4-F703BE7F9026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3024618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2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462F87C-3ED0-4B41-9257-F51F4192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8B56EA-2721-4D71-B9F6-800E1999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9BB2DEA-7523-4F4E-83D8-AADA3F39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A4B2E6A-3903-4559-A870-4E1E0353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8C02DD9C-B63A-48A3-926E-7E799DF8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2AE4EE9-2849-4870-9F47-79FC393B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0B777D5-17F6-49CA-8B1A-5B0AFEA9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E26AD6B-EDE3-47B3-A776-DF742A967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9C28E66-0439-42AE-9216-E6100DAD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C0F7025-0C1F-4453-A7E4-E376785E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DB23FBC-27B0-481C-BBC8-51BFC91B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84877813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2024/3/9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019936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tags" Target="../tags/tag157.xml" /><Relationship Id="rId36" Type="http://schemas.openxmlformats.org/officeDocument/2006/relationships/image" Target="../media/image1.png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slideLayout" Target="../slideLayouts/slideLayout15.xml" /><Relationship Id="rId40" Type="http://schemas.openxmlformats.org/officeDocument/2006/relationships/image" Target="../media/image2.png" /><Relationship Id="rId41" Type="http://schemas.openxmlformats.org/officeDocument/2006/relationships/tags" Target="../tags/tag160.xml" /><Relationship Id="rId42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35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圆角矩形 1"/>
          <p:cNvSpPr/>
          <p:nvPr userDrawn="1">
            <p:custDataLst>
              <p:tags r:id="rId38"/>
            </p:custDataLst>
          </p:nvPr>
        </p:nvSpPr>
        <p:spPr>
          <a:xfrm>
            <a:off x="312420" y="357505"/>
            <a:ext cx="11567160" cy="6143625"/>
          </a:xfrm>
          <a:prstGeom prst="roundRect">
            <a:avLst/>
          </a:prstGeom>
          <a:solidFill>
            <a:schemeClr val="bg1"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4" name="图片 1073743875" descr="学科网 zxxk.com" title="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40" r:link="rId3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</p:sldLayoutIdLst>
  <p:transition spd="slow">
    <p:wipe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8.xml" /><Relationship Id="rId3" Type="http://schemas.openxmlformats.org/officeDocument/2006/relationships/image" Target="../media/image3.png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226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png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7.xml" /><Relationship Id="rId3" Type="http://schemas.openxmlformats.org/officeDocument/2006/relationships/image" Target="../media/image1.png" /><Relationship Id="rId4" Type="http://schemas.openxmlformats.org/officeDocument/2006/relationships/tags" Target="../tags/tag228.xml" /><Relationship Id="rId5" Type="http://schemas.openxmlformats.org/officeDocument/2006/relationships/image" Target="../media/image4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image" Target="../media/image5.png" /><Relationship Id="rId9" Type="http://schemas.openxmlformats.org/officeDocument/2006/relationships/tags" Target="../tags/tag2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image" Target="../media/image8.jpeg" /><Relationship Id="rId14" Type="http://schemas.openxmlformats.org/officeDocument/2006/relationships/tags" Target="../tags/tag25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image" Target="file:///C:\Users\Administrator\AppData\Local\Temp\wps\INetCache\b9614ab05f132bff518a31567b0a5c39" TargetMode="External" /><Relationship Id="rId6" Type="http://schemas.openxmlformats.org/officeDocument/2006/relationships/image" Target="../media/image7.jpeg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12" Type="http://schemas.openxmlformats.org/officeDocument/2006/relationships/tags" Target="../tags/tag318.xml" /><Relationship Id="rId13" Type="http://schemas.openxmlformats.org/officeDocument/2006/relationships/tags" Target="../tags/tag319.xml" /><Relationship Id="rId14" Type="http://schemas.openxmlformats.org/officeDocument/2006/relationships/tags" Target="../tags/tag320.xml" /><Relationship Id="rId15" Type="http://schemas.openxmlformats.org/officeDocument/2006/relationships/tags" Target="../tags/tag321.xml" /><Relationship Id="rId16" Type="http://schemas.openxmlformats.org/officeDocument/2006/relationships/tags" Target="../tags/tag322.xml" /><Relationship Id="rId17" Type="http://schemas.openxmlformats.org/officeDocument/2006/relationships/tags" Target="../tags/tag323.xml" /><Relationship Id="rId18" Type="http://schemas.openxmlformats.org/officeDocument/2006/relationships/tags" Target="../tags/tag324.xml" /><Relationship Id="rId19" Type="http://schemas.openxmlformats.org/officeDocument/2006/relationships/tags" Target="../tags/tag325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326.xml" /><Relationship Id="rId21" Type="http://schemas.openxmlformats.org/officeDocument/2006/relationships/tags" Target="../tags/tag327.xml" /><Relationship Id="rId22" Type="http://schemas.openxmlformats.org/officeDocument/2006/relationships/tags" Target="../tags/tag328.xml" /><Relationship Id="rId23" Type="http://schemas.openxmlformats.org/officeDocument/2006/relationships/tags" Target="../tags/tag329.xml" /><Relationship Id="rId24" Type="http://schemas.openxmlformats.org/officeDocument/2006/relationships/tags" Target="../tags/tag330.xml" /><Relationship Id="rId25" Type="http://schemas.openxmlformats.org/officeDocument/2006/relationships/tags" Target="../tags/tag331.xml" /><Relationship Id="rId26" Type="http://schemas.openxmlformats.org/officeDocument/2006/relationships/tags" Target="../tags/tag332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hyperlink" Target="https://d.book118.com/378105140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3492316" y="2555966"/>
            <a:ext cx="5207368" cy="193899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创新思维</a:t>
            </a:r>
            <a:endParaRPr lang="en-US" altLang="zh-CN" sz="60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要多路探索</a:t>
            </a:r>
            <a:endParaRPr lang="zh-CN" altLang="en-US" sz="6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 3" title=""/>
          <p:cNvGrpSpPr/>
          <p:nvPr>
            <p:custDataLst>
              <p:tags r:id="rId6"/>
            </p:custDataLst>
          </p:nvPr>
        </p:nvGrpSpPr>
        <p:grpSpPr>
          <a:xfrm>
            <a:off x="2668270" y="2910128"/>
            <a:ext cx="494030" cy="102870"/>
            <a:chOff x="4899" y="4275"/>
            <a:chExt cx="778" cy="162"/>
          </a:xfrm>
        </p:grpSpPr>
        <p:sp>
          <p:nvSpPr>
            <p:cNvPr id="7" name="椭圆 6"/>
            <p:cNvSpPr/>
            <p:nvPr>
              <p:custDataLst>
                <p:tags r:id="rId7"/>
              </p:custDataLst>
            </p:nvPr>
          </p:nvSpPr>
          <p:spPr>
            <a:xfrm>
              <a:off x="489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>
              <p:custDataLst>
                <p:tags r:id="rId8"/>
              </p:custDataLst>
            </p:nvPr>
          </p:nvSpPr>
          <p:spPr>
            <a:xfrm>
              <a:off x="520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>
              <p:custDataLst>
                <p:tags r:id="rId9"/>
              </p:custDataLst>
            </p:nvPr>
          </p:nvSpPr>
          <p:spPr>
            <a:xfrm>
              <a:off x="551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0"/>
            </p:custDataLst>
          </p:nvPr>
        </p:nvGrpSpPr>
        <p:grpSpPr>
          <a:xfrm>
            <a:off x="9089424" y="2909493"/>
            <a:ext cx="494030" cy="102870"/>
            <a:chOff x="13689" y="4275"/>
            <a:chExt cx="778" cy="162"/>
          </a:xfrm>
        </p:grpSpPr>
        <p:sp>
          <p:nvSpPr>
            <p:cNvPr id="10" name="椭圆 9"/>
            <p:cNvSpPr/>
            <p:nvPr>
              <p:custDataLst>
                <p:tags r:id="rId11"/>
              </p:custDataLst>
            </p:nvPr>
          </p:nvSpPr>
          <p:spPr>
            <a:xfrm>
              <a:off x="1368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>
              <p:custDataLst>
                <p:tags r:id="rId12"/>
              </p:custDataLst>
            </p:nvPr>
          </p:nvSpPr>
          <p:spPr>
            <a:xfrm>
              <a:off x="1399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>
              <p:custDataLst>
                <p:tags r:id="rId13"/>
              </p:custDataLst>
            </p:nvPr>
          </p:nvSpPr>
          <p:spPr>
            <a:xfrm>
              <a:off x="1430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5669280" y="5011896"/>
            <a:ext cx="4153769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选择性必修三  逻辑与思维</a:t>
            </a:r>
            <a:endParaRPr lang="en-US" altLang="zh-CN" sz="2000" b="1">
              <a:solidFill>
                <a:schemeClr val="bg1"/>
              </a:solidFill>
              <a:latin typeface="字魂36号-正文宋楷" panose="02000000000000000000" charset="-122"/>
              <a:ea typeface="字魂36号-正文宋楷" panose="02000000000000000000" charset="-122"/>
              <a:sym typeface="+mn-ea"/>
            </a:endParaRPr>
          </a:p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一轮复习</a:t>
            </a:r>
          </a:p>
        </p:txBody>
      </p:sp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2455545" y="1332509"/>
            <a:ext cx="1413510" cy="3987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j-cs"/>
                <a:sym typeface="微软雅黑" panose="020b0503020204020204" charset="-122"/>
              </a:rPr>
              <a:t>第十二课</a:t>
            </a:r>
            <a:endParaRPr lang="zh-CN" altLang="en-US" sz="2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Calibri" panose="020f0502020204030204" pitchFamily="34" charset="0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237269"/>
      </p:ext>
    </p:extLst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4" title="">
            <a:extLst>
              <a:ext uri="{FF2B5EF4-FFF2-40B4-BE49-F238E27FC236}">
                <a16:creationId xmlns:a16="http://schemas.microsoft.com/office/drawing/2014/main" id="{4F07923C-500A-3A85-275F-2EF86B986E27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678508" y="850797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586CDFFD-4771-8E24-A4BC-53C3F90FCB6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102269" y="783686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课标要求</a:t>
            </a:r>
          </a:p>
        </p:txBody>
      </p:sp>
      <p:sp>
        <p:nvSpPr>
          <p:cNvPr id="4" name="Title 6" title="">
            <a:extLst>
              <a:ext uri="{FF2B5EF4-FFF2-40B4-BE49-F238E27FC236}">
                <a16:creationId xmlns:a16="http://schemas.microsoft.com/office/drawing/2014/main" id="{A99197C0-6034-8DC4-177D-18AF5232F4AF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652560" y="1620010"/>
            <a:ext cx="3852061" cy="44140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0355" indent="-300355" font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1.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了解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发散思维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中所采取的推测等方法；概括发散思维的特点；知道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聚合思维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和发散思维的功能。</a:t>
            </a:r>
          </a:p>
          <a:p>
            <a:pPr marL="300355" indent="-300355" font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2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．分析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逆向思维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的依据和优势；发挥正向思维和逆向思维的互补作用。</a:t>
            </a:r>
          </a:p>
        </p:txBody>
      </p:sp>
      <p:sp>
        <p:nvSpPr>
          <p:cNvPr id="5" name="矩形 5" title="">
            <a:extLst>
              <a:ext uri="{FF2B5EF4-FFF2-40B4-BE49-F238E27FC236}">
                <a16:creationId xmlns:a16="http://schemas.microsoft.com/office/drawing/2014/main" id="{33280575-FE2A-49A3-DFB3-5ECE85CA8D4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78508" y="1320295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6" name="直接连接符 5" title="">
            <a:extLst>
              <a:ext uri="{FF2B5EF4-FFF2-40B4-BE49-F238E27FC236}">
                <a16:creationId xmlns:a16="http://schemas.microsoft.com/office/drawing/2014/main" id="{D68E4C89-EC4F-23D3-6B1C-BACEBEA5D12B}"/>
              </a:ext>
            </a:extLst>
          </p:cNvPr>
          <p:cNvCxnSpPr/>
          <p:nvPr>
            <p:custDataLst>
              <p:tags r:id="rId7"/>
            </p:custDataLst>
          </p:nvPr>
        </p:nvCxnSpPr>
        <p:spPr>
          <a:xfrm flipH="1">
            <a:off x="4729716" y="1620011"/>
            <a:ext cx="0" cy="424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>
            <a:extLst>
              <a:ext uri="{FF2B5EF4-FFF2-40B4-BE49-F238E27FC236}">
                <a16:creationId xmlns:a16="http://schemas.microsoft.com/office/drawing/2014/main" id="{541E1D54-8F10-DB6B-0369-EAF7A71B02F8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7565455" y="715985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7BA61CB6-A082-9B5D-3493-FF38EBE27BD2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7989216" y="648874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必备知识</a:t>
            </a:r>
          </a:p>
        </p:txBody>
      </p:sp>
      <p:sp>
        <p:nvSpPr>
          <p:cNvPr id="9" name="Title 6" title="">
            <a:extLst>
              <a:ext uri="{FF2B5EF4-FFF2-40B4-BE49-F238E27FC236}">
                <a16:creationId xmlns:a16="http://schemas.microsoft.com/office/drawing/2014/main" id="{18A15C04-99AC-0285-2AD4-56429CCF86E8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4954812" y="1470203"/>
            <a:ext cx="6242575" cy="45638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发散思维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的必要性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/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客观基础、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含义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特点   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技法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方法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、优缺点及要求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聚合思维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的必要性、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含义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特点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方法与功能</a:t>
            </a:r>
            <a:endParaRPr lang="en-US" altLang="zh-CN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、辩证认识和运用发散思维和聚合思维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逆向思维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的客观基础、含义、特点、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主要方法、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逆向思维应该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注意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的问题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3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、创新思维过程需要运用多向的思维方法（目的、联系）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矩形 5" title="">
            <a:extLst>
              <a:ext uri="{FF2B5EF4-FFF2-40B4-BE49-F238E27FC236}">
                <a16:creationId xmlns:a16="http://schemas.microsoft.com/office/drawing/2014/main" id="{E6D6AAE5-12C3-7FAA-46F0-DBE63DC310EA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565455" y="1185483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1694671"/>
      </p:ext>
    </p:extLst>
  </p:cSld>
  <p:clrMapOvr>
    <a:masterClrMapping/>
  </p:clrMapOvr>
  <p:transition spd="slow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1" name="组合 20" title="">
            <a:extLst>
              <a:ext uri="{FF2B5EF4-FFF2-40B4-BE49-F238E27FC236}">
                <a16:creationId xmlns:a16="http://schemas.microsoft.com/office/drawing/2014/main" id="{EA4E38B0-5D50-499E-B73C-EEEB9FACAEE2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1775517" y="448631"/>
            <a:ext cx="2286344" cy="523220"/>
            <a:chOff x="1076609" y="418259"/>
            <a:chExt cx="2286344" cy="523220"/>
          </a:xfrm>
        </p:grpSpPr>
        <p:sp>
          <p:nvSpPr>
            <p:cNvPr id="43" name="椭圆 42">
              <a:extLst>
                <a:ext uri="{FF2B5EF4-FFF2-40B4-BE49-F238E27FC236}">
                  <a16:creationId xmlns:a16="http://schemas.microsoft.com/office/drawing/2014/main" id="{9FFE1ADE-C2AB-14AF-394D-D14C588A0F43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4" name="TextBox 25">
              <a:extLst>
                <a:ext uri="{FF2B5EF4-FFF2-40B4-BE49-F238E27FC236}">
                  <a16:creationId xmlns:a16="http://schemas.microsoft.com/office/drawing/2014/main" id="{06B21C07-213C-3BD2-47E4-366E1C2D2A50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知识结构</a:t>
              </a:r>
            </a:p>
          </p:txBody>
        </p:sp>
      </p:grpSp>
      <p:sp>
        <p:nvSpPr>
          <p:cNvPr id="4" name="矩形 2" title="">
            <a:extLst>
              <a:ext uri="{FF2B5EF4-FFF2-40B4-BE49-F238E27FC236}">
                <a16:creationId xmlns:a16="http://schemas.microsoft.com/office/drawing/2014/main" id="{DB2A4022-0B8C-1258-872A-9A424820FEC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907657" y="1343843"/>
            <a:ext cx="720000" cy="421005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eaVert" wrap="square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ea"/>
              </a:rPr>
              <a:t>创新思维要多路探索</a:t>
            </a:r>
            <a:endParaRPr lang="zh-CN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左大括号 3" title="">
            <a:extLst>
              <a:ext uri="{FF2B5EF4-FFF2-40B4-BE49-F238E27FC236}">
                <a16:creationId xmlns:a16="http://schemas.microsoft.com/office/drawing/2014/main" id="{FFB1F924-55AD-1102-0276-C058FC74D86B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718740" y="2070284"/>
            <a:ext cx="361950" cy="2757805"/>
          </a:xfrm>
          <a:prstGeom prst="leftBrace">
            <a:avLst>
              <a:gd name="adj1" fmla="val 8333"/>
              <a:gd name="adj2" fmla="val 50000"/>
            </a:avLst>
          </a:prstGeom>
          <a:noFill/>
          <a:ln w="28575" cap="flat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</a:pPr>
            <a:endParaRPr lang="zh-CN" altLang="en-US" sz="2400" b="1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圆角矩形 4" title="">
            <a:extLst>
              <a:ext uri="{FF2B5EF4-FFF2-40B4-BE49-F238E27FC236}">
                <a16:creationId xmlns:a16="http://schemas.microsoft.com/office/drawing/2014/main" id="{CAECBCD6-9289-640D-A4E6-77AD025C009C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2160582" y="1609051"/>
            <a:ext cx="3060000" cy="9360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发散思维和聚合思维的方法</a:t>
            </a:r>
          </a:p>
        </p:txBody>
      </p:sp>
      <p:sp>
        <p:nvSpPr>
          <p:cNvPr id="7" name="文本框 14" title="">
            <a:extLst>
              <a:ext uri="{FF2B5EF4-FFF2-40B4-BE49-F238E27FC236}">
                <a16:creationId xmlns:a16="http://schemas.microsoft.com/office/drawing/2014/main" id="{435BB0D1-7E0F-EF38-DDE1-14CB611A641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5626938" y="1234469"/>
            <a:ext cx="1549051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发散思维</a:t>
            </a:r>
            <a:endParaRPr lang="zh-CN" altLang="en-US" sz="24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</p:txBody>
      </p:sp>
      <p:sp>
        <p:nvSpPr>
          <p:cNvPr id="8" name="文本框 15" title="">
            <a:extLst>
              <a:ext uri="{FF2B5EF4-FFF2-40B4-BE49-F238E27FC236}">
                <a16:creationId xmlns:a16="http://schemas.microsoft.com/office/drawing/2014/main" id="{77FB24E1-E842-318E-E879-8C6FAA1630F4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5650100" y="2585770"/>
            <a:ext cx="1525889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聚合思维</a:t>
            </a:r>
          </a:p>
        </p:txBody>
      </p:sp>
      <p:sp>
        <p:nvSpPr>
          <p:cNvPr id="9" name="左大括号 8" title="">
            <a:extLst>
              <a:ext uri="{FF2B5EF4-FFF2-40B4-BE49-F238E27FC236}">
                <a16:creationId xmlns:a16="http://schemas.microsoft.com/office/drawing/2014/main" id="{6779FD1D-2A18-BE10-86A6-BBDF6FD6F9D3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232913" y="1387950"/>
            <a:ext cx="255270" cy="1296035"/>
          </a:xfrm>
          <a:prstGeom prst="leftBrac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4" title="">
            <a:extLst>
              <a:ext uri="{FF2B5EF4-FFF2-40B4-BE49-F238E27FC236}">
                <a16:creationId xmlns:a16="http://schemas.microsoft.com/office/drawing/2014/main" id="{0D5162AC-9364-B803-23B6-0B8B194977FA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7567328" y="680472"/>
            <a:ext cx="2654935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客观基础</a:t>
            </a:r>
          </a:p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 b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含义</a:t>
            </a:r>
            <a:r>
              <a:rPr lang="zh-CN" altLang="en-US" sz="2400" b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与</a:t>
            </a:r>
            <a:r>
              <a:rPr lang="zh-CN" sz="2400" b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特</a:t>
            </a:r>
            <a:r>
              <a:rPr lang="zh-CN" altLang="en-US" sz="2400" b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</a:t>
            </a:r>
            <a:endParaRPr lang="zh-CN" sz="2400" b="1">
              <a:solidFill>
                <a:srgbClr val="00162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技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法</a:t>
            </a:r>
          </a:p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优缺点</a:t>
            </a: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及具体运用</a:t>
            </a:r>
          </a:p>
        </p:txBody>
      </p:sp>
      <p:sp>
        <p:nvSpPr>
          <p:cNvPr id="11" name="左大括号 10" title="">
            <a:extLst>
              <a:ext uri="{FF2B5EF4-FFF2-40B4-BE49-F238E27FC236}">
                <a16:creationId xmlns:a16="http://schemas.microsoft.com/office/drawing/2014/main" id="{49F23DDA-FEC9-5744-0297-EB891B3BBA00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7298590" y="878934"/>
            <a:ext cx="220345" cy="1260000"/>
          </a:xfrm>
          <a:prstGeom prst="leftBrace">
            <a:avLst/>
          </a:prstGeom>
          <a:ln w="9525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" title="">
            <a:extLst>
              <a:ext uri="{FF2B5EF4-FFF2-40B4-BE49-F238E27FC236}">
                <a16:creationId xmlns:a16="http://schemas.microsoft.com/office/drawing/2014/main" id="{EC9F6B16-296A-3D21-3DA1-DFD620EF3C06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7588918" y="2238297"/>
            <a:ext cx="275463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客观基础</a:t>
            </a:r>
          </a:p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 b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含义和特</a:t>
            </a:r>
            <a:r>
              <a:rPr lang="zh-CN" altLang="en-US" sz="2400" b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</a:t>
            </a:r>
            <a:endParaRPr lang="zh-CN" sz="2400" b="1">
              <a:solidFill>
                <a:srgbClr val="00162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lvl="0" algn="l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方法和功能</a:t>
            </a:r>
          </a:p>
        </p:txBody>
      </p:sp>
      <p:sp>
        <p:nvSpPr>
          <p:cNvPr id="13" name="左大括号 12" title="">
            <a:extLst>
              <a:ext uri="{FF2B5EF4-FFF2-40B4-BE49-F238E27FC236}">
                <a16:creationId xmlns:a16="http://schemas.microsoft.com/office/drawing/2014/main" id="{A51B557B-310A-940E-0434-2B08AC496B92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7313830" y="2387804"/>
            <a:ext cx="220345" cy="900000"/>
          </a:xfrm>
          <a:prstGeom prst="leftBrace">
            <a:avLst/>
          </a:prstGeom>
          <a:ln w="9525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圆角矩形 4" title="">
            <a:extLst>
              <a:ext uri="{FF2B5EF4-FFF2-40B4-BE49-F238E27FC236}">
                <a16:creationId xmlns:a16="http://schemas.microsoft.com/office/drawing/2014/main" id="{F31A4E19-7A31-ABBC-1DC4-54EB6337F37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2206625" y="4451399"/>
            <a:ext cx="2042161" cy="9000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逆向思维的含义和作用</a:t>
            </a:r>
          </a:p>
        </p:txBody>
      </p:sp>
      <p:sp>
        <p:nvSpPr>
          <p:cNvPr id="15" name="左大括号 14" title="">
            <a:extLst>
              <a:ext uri="{FF2B5EF4-FFF2-40B4-BE49-F238E27FC236}">
                <a16:creationId xmlns:a16="http://schemas.microsoft.com/office/drawing/2014/main" id="{0C2BA4D7-BD89-6206-5BD7-082CFA0BE7C3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4374722" y="4112412"/>
            <a:ext cx="230505" cy="1577975"/>
          </a:xfrm>
          <a:prstGeom prst="leftBrac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8" title="">
            <a:extLst>
              <a:ext uri="{FF2B5EF4-FFF2-40B4-BE49-F238E27FC236}">
                <a16:creationId xmlns:a16="http://schemas.microsoft.com/office/drawing/2014/main" id="{7A9E9ECE-0669-0DAA-6657-280DD24F3EF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4758867" y="3919711"/>
            <a:ext cx="153543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逆向思维</a:t>
            </a:r>
            <a:endParaRPr lang="zh-CN" altLang="en-US" sz="24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</p:txBody>
      </p:sp>
      <p:sp>
        <p:nvSpPr>
          <p:cNvPr id="17" name="文本框 10" title="">
            <a:extLst>
              <a:ext uri="{FF2B5EF4-FFF2-40B4-BE49-F238E27FC236}">
                <a16:creationId xmlns:a16="http://schemas.microsoft.com/office/drawing/2014/main" id="{15EF9EBD-39FE-52DA-2F37-F881B99F527D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4689799" y="5138395"/>
            <a:ext cx="2185034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发挥思维</a:t>
            </a:r>
            <a:endParaRPr lang="en-US" altLang="zh-CN" sz="24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  <a:sym typeface="+mn-ea"/>
            </a:endParaRPr>
          </a:p>
          <a:p>
            <a:pPr algn="ctr"/>
            <a:r>
              <a:rPr lang="zh-CN" altLang="en-US" sz="24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正逆互补作用</a:t>
            </a:r>
          </a:p>
        </p:txBody>
      </p:sp>
      <p:sp>
        <p:nvSpPr>
          <p:cNvPr id="18" name="文本框 34" title="">
            <a:extLst>
              <a:ext uri="{FF2B5EF4-FFF2-40B4-BE49-F238E27FC236}">
                <a16:creationId xmlns:a16="http://schemas.microsoft.com/office/drawing/2014/main" id="{1F430C97-CCBB-D444-6D70-D3267369EA37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6687410" y="3538285"/>
            <a:ext cx="433324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逆向思维的客观基础和必要性</a:t>
            </a:r>
          </a:p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逆向思维的含义</a:t>
            </a:r>
          </a:p>
          <a:p>
            <a:pPr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逆向思维的主要方法</a:t>
            </a:r>
          </a:p>
        </p:txBody>
      </p:sp>
      <p:sp>
        <p:nvSpPr>
          <p:cNvPr id="19" name="左大括号 18" title="">
            <a:extLst>
              <a:ext uri="{FF2B5EF4-FFF2-40B4-BE49-F238E27FC236}">
                <a16:creationId xmlns:a16="http://schemas.microsoft.com/office/drawing/2014/main" id="{3A21454F-2CFA-FF45-961A-CF3A51A03A26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6379421" y="3662412"/>
            <a:ext cx="203200" cy="900000"/>
          </a:xfrm>
          <a:prstGeom prst="leftBrace">
            <a:avLst/>
          </a:prstGeom>
          <a:ln w="9525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36" title="">
            <a:extLst>
              <a:ext uri="{FF2B5EF4-FFF2-40B4-BE49-F238E27FC236}">
                <a16:creationId xmlns:a16="http://schemas.microsoft.com/office/drawing/2014/main" id="{CF5D7B53-B4B9-7053-AFC1-956C595C04BD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7313830" y="4807368"/>
            <a:ext cx="3587750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逆向思维应当合“理”</a:t>
            </a:r>
            <a:endParaRPr lang="zh-CN" sz="2400">
              <a:solidFill>
                <a:srgbClr val="00162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必须掌握正向思维的“正”</a:t>
            </a:r>
          </a:p>
          <a:p>
            <a:pPr lvl="0"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正逆互补</a:t>
            </a:r>
            <a:r>
              <a:rPr lang="zh-CN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，携手共进</a:t>
            </a:r>
          </a:p>
          <a:p>
            <a:pPr lvl="0" algn="l" fontAlgn="auto">
              <a:lnSpc>
                <a:spcPct val="100000"/>
              </a:lnSpc>
              <a:buClrTx/>
              <a:buSzTx/>
              <a:buFontTx/>
              <a:buNone/>
            </a:pPr>
            <a:r>
              <a:rPr lang="zh-CN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运用多向的思维方法</a:t>
            </a:r>
          </a:p>
        </p:txBody>
      </p:sp>
      <p:sp>
        <p:nvSpPr>
          <p:cNvPr id="22" name="左大括号 21" title="">
            <a:extLst>
              <a:ext uri="{FF2B5EF4-FFF2-40B4-BE49-F238E27FC236}">
                <a16:creationId xmlns:a16="http://schemas.microsoft.com/office/drawing/2014/main" id="{8999FE0E-A152-F181-8DA6-173DBFD8293B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7039827" y="4950457"/>
            <a:ext cx="198755" cy="1260000"/>
          </a:xfrm>
          <a:prstGeom prst="leftBrace">
            <a:avLst/>
          </a:prstGeom>
          <a:ln w="9525" cap="flat" cmpd="sng" algn="ctr">
            <a:solidFill>
              <a:schemeClr val="accent2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3" name="直接箭头连接符 22" title="">
            <a:extLst>
              <a:ext uri="{FF2B5EF4-FFF2-40B4-BE49-F238E27FC236}">
                <a16:creationId xmlns:a16="http://schemas.microsoft.com/office/drawing/2014/main" id="{8684EE69-FEA0-FC96-5B6D-51627AFCC5B6}"/>
              </a:ext>
            </a:extLst>
          </p:cNvPr>
          <p:cNvCxnSpPr/>
          <p:nvPr>
            <p:custDataLst>
              <p:tags r:id="rId25"/>
            </p:custDataLst>
          </p:nvPr>
        </p:nvCxnSpPr>
        <p:spPr>
          <a:xfrm flipH="1">
            <a:off x="6477347" y="1751018"/>
            <a:ext cx="10160" cy="756000"/>
          </a:xfrm>
          <a:prstGeom prst="straightConnector1">
            <a:avLst/>
          </a:prstGeom>
          <a:ln w="28575" cmpd="sng">
            <a:solidFill>
              <a:schemeClr val="accent6">
                <a:lumMod val="75000"/>
              </a:schemeClr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3" title="">
            <a:extLst>
              <a:ext uri="{FF2B5EF4-FFF2-40B4-BE49-F238E27FC236}">
                <a16:creationId xmlns:a16="http://schemas.microsoft.com/office/drawing/2014/main" id="{7FB3F4D0-019A-1607-8805-5A910293E9D5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6024771" y="1772449"/>
            <a:ext cx="441146" cy="70788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000" b="1">
                <a:solidFill>
                  <a:schemeClr val="accent6">
                    <a:lumMod val="50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关</a:t>
            </a:r>
          </a:p>
          <a:p>
            <a:pPr algn="l"/>
            <a:r>
              <a:rPr lang="zh-CN" sz="2000" b="1">
                <a:solidFill>
                  <a:schemeClr val="accent6">
                    <a:lumMod val="50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系</a:t>
            </a:r>
            <a:endParaRPr lang="zh-CN" altLang="en-US" sz="2000" b="1">
              <a:solidFill>
                <a:schemeClr val="accent6">
                  <a:lumMod val="50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04358CB8-ACE6-2F38-798E-28367D9DA63A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5020811" y="787794"/>
            <a:ext cx="2339102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思维形态划分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F96ECC71-4D62-596C-2B2A-0D5AC61B4DA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86415" y="1515502"/>
            <a:ext cx="10196134" cy="94186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1.</a:t>
            </a:r>
            <a:r>
              <a:rPr lang="zh-CN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从思维的方向看</a:t>
            </a:r>
            <a:r>
              <a:rPr lang="en-US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有向不同方向扩散的</a:t>
            </a:r>
            <a:r>
              <a:rPr lang="zh-CN" altLang="zh-CN" sz="26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发散</a:t>
            </a:r>
            <a:r>
              <a:rPr lang="zh-CN" altLang="zh-CN" sz="2600" b="1"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和向同一方向收敛的</a:t>
            </a:r>
            <a:r>
              <a:rPr lang="zh-CN" altLang="zh-CN" sz="26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聚合</a:t>
            </a:r>
            <a:r>
              <a:rPr lang="zh-CN" altLang="zh-CN" sz="2600" b="1"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</a:t>
            </a:r>
            <a:r>
              <a:rPr lang="zh-CN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。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FAE19A08-E6F1-2705-531E-F6B77420F687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965635" y="2654519"/>
            <a:ext cx="10037694" cy="89255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2.</a:t>
            </a:r>
            <a:r>
              <a:rPr lang="zh-CN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从</a:t>
            </a:r>
            <a:r>
              <a:rPr lang="zh-CN" altLang="zh-CN" sz="2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思维对认识对象的思考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角度看</a:t>
            </a:r>
            <a:r>
              <a:rPr lang="en-US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有</a:t>
            </a:r>
            <a:r>
              <a:rPr lang="zh-CN" altLang="zh-CN"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整体地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认识对象的</a:t>
            </a:r>
            <a:r>
              <a:rPr lang="zh-CN" altLang="zh-CN" sz="26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综合</a:t>
            </a:r>
            <a:r>
              <a:rPr lang="zh-CN" altLang="zh-CN" sz="2600" b="1"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和</a:t>
            </a:r>
            <a:r>
              <a:rPr lang="zh-CN" altLang="zh-CN"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分别地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认识对象的</a:t>
            </a:r>
            <a:r>
              <a:rPr lang="zh-CN" altLang="zh-CN" sz="26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分析</a:t>
            </a:r>
            <a:r>
              <a:rPr lang="zh-CN" altLang="zh-CN" sz="2600" b="1"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</a:t>
            </a:r>
            <a:r>
              <a:rPr lang="zh-CN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。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AA18A748-7596-3DC9-4CCA-564475282F58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965635" y="3754307"/>
            <a:ext cx="10116914" cy="129266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3.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从</a:t>
            </a:r>
            <a:r>
              <a:rPr lang="zh-CN" altLang="zh-CN" sz="2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思维反映认识对象的方式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看</a:t>
            </a:r>
            <a:r>
              <a:rPr lang="en-US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有用</a:t>
            </a:r>
            <a:r>
              <a:rPr lang="zh-CN" altLang="zh-CN"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联系、发展、全面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+mn-ea"/>
              </a:rPr>
              <a:t>的观点看待事物和思考问题的</a:t>
            </a:r>
            <a:r>
              <a:rPr lang="zh-CN" altLang="zh-CN" sz="26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辩证</a:t>
            </a:r>
            <a:r>
              <a:rPr lang="zh-CN" altLang="zh-CN" sz="2600" b="1"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和用</a:t>
            </a:r>
            <a:r>
              <a:rPr lang="zh-CN" altLang="zh-CN"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孤立、静止、片面</a:t>
            </a:r>
            <a:r>
              <a:rPr lang="zh-CN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的观点看待事物和思考问题的</a:t>
            </a:r>
            <a:r>
              <a:rPr lang="zh-CN" altLang="zh-CN" sz="26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形而上学</a:t>
            </a:r>
            <a:r>
              <a:rPr lang="zh-CN" altLang="zh-CN" sz="2600" b="1"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思维</a:t>
            </a:r>
            <a:r>
              <a:rPr lang="zh-CN" alt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。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950A20C5-BD0F-A8A5-6466-F3EA39B6349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922911" y="5370206"/>
            <a:ext cx="10534902" cy="49244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4.</a:t>
            </a:r>
            <a:r>
              <a:rPr 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根据</a:t>
            </a:r>
            <a:r>
              <a:rPr lang="zh-CN"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思维运行的</a:t>
            </a:r>
            <a:r>
              <a:rPr lang="zh-CN" sz="2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基本单元</a:t>
            </a:r>
            <a:r>
              <a:rPr lang="zh-CN" sz="2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不同</a:t>
            </a:r>
            <a:r>
              <a:rPr lang="zh-CN" sz="2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，可以将思维分为</a:t>
            </a:r>
            <a:r>
              <a:rPr lang="zh-CN" sz="26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  <a:sym typeface="+mn-ea"/>
              </a:rPr>
              <a:t>抽象思维</a:t>
            </a:r>
            <a:r>
              <a:rPr lang="zh-CN" sz="2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  <a:sym typeface="+mn-ea"/>
              </a:rPr>
              <a:t>和</a:t>
            </a:r>
            <a:r>
              <a:rPr lang="zh-CN" sz="26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  <a:sym typeface="+mn-ea"/>
              </a:rPr>
              <a:t>形象思维</a:t>
            </a:r>
            <a:r>
              <a:rPr lang="zh-CN" altLang="en-US" sz="2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  <a:sym typeface="+mn-ea"/>
              </a:rPr>
              <a:t>。</a:t>
            </a:r>
          </a:p>
        </p:txBody>
      </p:sp>
      <p:grpSp>
        <p:nvGrpSpPr>
          <p:cNvPr id="8" name="组合 7" title="">
            <a:extLst>
              <a:ext uri="{FF2B5EF4-FFF2-40B4-BE49-F238E27FC236}">
                <a16:creationId xmlns:a16="http://schemas.microsoft.com/office/drawing/2014/main" id="{F254A687-ADAC-726A-5CA0-904BC1D9FA9A}"/>
              </a:ext>
            </a:extLst>
          </p:cNvPr>
          <p:cNvGrpSpPr/>
          <p:nvPr>
            <p:custDataLst>
              <p:tags r:id="rId8"/>
            </p:custDataLst>
          </p:nvPr>
        </p:nvGrpSpPr>
        <p:grpSpPr>
          <a:xfrm>
            <a:off x="1112944" y="610159"/>
            <a:ext cx="2286344" cy="523220"/>
            <a:chOff x="1076609" y="418259"/>
            <a:chExt cx="2286344" cy="523220"/>
          </a:xfrm>
        </p:grpSpPr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F8EEF4E7-E524-9615-78BF-0B314A650CEA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TextBox 25">
              <a:extLst>
                <a:ext uri="{FF2B5EF4-FFF2-40B4-BE49-F238E27FC236}">
                  <a16:creationId xmlns:a16="http://schemas.microsoft.com/office/drawing/2014/main" id="{F8C7CB7A-BAB1-0CB1-6605-5306D5609C20}"/>
                </a:ext>
              </a:extLst>
            </p:cNvPr>
            <p:cNvSpPr txBox="1"/>
            <p:nvPr>
              <p:custDataLst>
                <p:tags r:id="rId10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温故知新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387421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>
            <a:extLst>
              <a:ext uri="{FF2B5EF4-FFF2-40B4-BE49-F238E27FC236}">
                <a16:creationId xmlns:a16="http://schemas.microsoft.com/office/drawing/2014/main" id="{D4AD47EB-9495-2B28-7BB6-4643FAAA4B38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D48D1050-36A8-BD89-01FC-B6927058A5C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241" y="861060"/>
            <a:ext cx="9875520" cy="5135880"/>
          </a:xfrm>
          <a:prstGeom prst="rect">
            <a:avLst/>
          </a:prstGeom>
        </p:spPr>
      </p:pic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2EFBBE2C-86F4-76E5-D310-B97A522C643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173588" y="1626729"/>
            <a:ext cx="5844823" cy="328583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考点一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发散思维与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聚合思维的方法</a:t>
            </a:r>
          </a:p>
        </p:txBody>
      </p:sp>
      <p:pic>
        <p:nvPicPr>
          <p:cNvPr id="5" name="图片 4" title="">
            <a:extLst>
              <a:ext uri="{FF2B5EF4-FFF2-40B4-BE49-F238E27FC236}">
                <a16:creationId xmlns:a16="http://schemas.microsoft.com/office/drawing/2014/main" id="{DE07E5B5-2499-335F-CE97-73E9BD6072A3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805" y="1559846"/>
            <a:ext cx="2980122" cy="4181069"/>
          </a:xfrm>
          <a:prstGeom prst="rect">
            <a:avLst/>
          </a:prstGeom>
        </p:spPr>
      </p:pic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8F63445F-299B-4D75-E47C-8CC2F3A6E167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0921" y="2939920"/>
            <a:ext cx="2980122" cy="2980122"/>
          </a:xfrm>
          <a:prstGeom prst="rect">
            <a:avLst/>
          </a:prstGeom>
        </p:spPr>
      </p:pic>
      <p:grpSp>
        <p:nvGrpSpPr>
          <p:cNvPr id="7" name="组合 6" title="">
            <a:extLst>
              <a:ext uri="{FF2B5EF4-FFF2-40B4-BE49-F238E27FC236}">
                <a16:creationId xmlns:a16="http://schemas.microsoft.com/office/drawing/2014/main" id="{E85D370A-A47D-A2DB-3D13-47CD61046FF9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1465427" y="3045273"/>
            <a:ext cx="494629" cy="103423"/>
            <a:chOff x="4897533" y="3860720"/>
            <a:chExt cx="494629" cy="103423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8BB346E6-AC93-27B2-9F9A-7C9EF845A391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4897533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186E73F2-A558-C003-72E4-AFCFE5F76B44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5093136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AA2BD594-F14D-C8CD-44F0-B83644DBF29B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5288739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组合 10" title="">
            <a:extLst>
              <a:ext uri="{FF2B5EF4-FFF2-40B4-BE49-F238E27FC236}">
                <a16:creationId xmlns:a16="http://schemas.microsoft.com/office/drawing/2014/main" id="{DB6DFCFC-A9FA-B630-2BE7-90C8B609ABF8}"/>
              </a:ext>
            </a:extLst>
          </p:cNvPr>
          <p:cNvGrpSpPr/>
          <p:nvPr>
            <p:custDataLst>
              <p:tags r:id="rId16"/>
            </p:custDataLst>
          </p:nvPr>
        </p:nvGrpSpPr>
        <p:grpSpPr>
          <a:xfrm>
            <a:off x="9768065" y="2888209"/>
            <a:ext cx="494629" cy="103423"/>
            <a:chOff x="8762094" y="3844397"/>
            <a:chExt cx="494629" cy="103423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942E4AC3-8B86-4B2C-7911-C03B6E24CDEA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8762094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3" name="椭圆 12">
              <a:extLst>
                <a:ext uri="{FF2B5EF4-FFF2-40B4-BE49-F238E27FC236}">
                  <a16:creationId xmlns:a16="http://schemas.microsoft.com/office/drawing/2014/main" id="{3942C45B-20CD-F9E5-BFB4-4E63C28FF724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8957697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4" name="椭圆 13">
              <a:extLst>
                <a:ext uri="{FF2B5EF4-FFF2-40B4-BE49-F238E27FC236}">
                  <a16:creationId xmlns:a16="http://schemas.microsoft.com/office/drawing/2014/main" id="{D198185E-DD2C-1E42-298A-F7010165EBA0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9153300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47130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B8E0DCE8-555E-3F91-FF5D-AB1E658C6082}"/>
            </a:ext>
          </a:extLst>
        </p:cNvPr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标题 1" title="">
            <a:extLst>
              <a:ext uri="{FF2B5EF4-FFF2-40B4-BE49-F238E27FC236}">
                <a16:creationId xmlns:a16="http://schemas.microsoft.com/office/drawing/2014/main" id="{4D940D79-C9B4-74A2-A116-EE43BCB83DF1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4794886" y="205222"/>
            <a:ext cx="2358808" cy="5689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发散思维</a:t>
            </a:r>
          </a:p>
        </p:txBody>
      </p:sp>
      <p:pic>
        <p:nvPicPr>
          <p:cNvPr id="13" name="图片 12" title="">
            <a:extLst>
              <a:ext uri="{FF2B5EF4-FFF2-40B4-BE49-F238E27FC236}">
                <a16:creationId xmlns:a16="http://schemas.microsoft.com/office/drawing/2014/main" id="{97B2CF4D-8C66-8B31-8512-B34713B96AA7}"/>
              </a:ext>
            </a:extLst>
          </p:cNvPr>
          <p:cNvPicPr/>
          <p:nvPr>
            <p:custDataLst>
              <p:tags r:id="rId7"/>
            </p:custDataLst>
          </p:nvPr>
        </p:nvPicPr>
        <p:blipFill>
          <a:blip r:embed="rId6" r:link="rId5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12982" t="5769" r="10664" b="5253"/>
          <a:stretch>
            <a:fillRect/>
          </a:stretch>
        </p:blipFill>
        <p:spPr>
          <a:xfrm>
            <a:off x="8133347" y="1301357"/>
            <a:ext cx="3627120" cy="29070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AFF594AF-D583-EE04-DD9D-B86B61F8B0A5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676452" y="890963"/>
            <a:ext cx="10595676" cy="7556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90000"/>
              </a:lnSpc>
              <a:buClrTx/>
              <a:buSzTx/>
              <a:buFontTx/>
              <a:buNone/>
            </a:pPr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1.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含义：</a:t>
            </a:r>
            <a:r>
              <a:rPr lang="en-US" sz="2400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根据已知的事物信息，从</a:t>
            </a:r>
            <a:r>
              <a:rPr lang="en-US" sz="2400" b="1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不同的角度</a:t>
            </a:r>
            <a:r>
              <a:rPr lang="en-US" sz="2400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、</a:t>
            </a:r>
            <a:r>
              <a:rPr lang="en-US" sz="2400" b="1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不同的方向</a:t>
            </a:r>
            <a:r>
              <a:rPr lang="en-US" sz="2400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思考，以寻求解决问题的</a:t>
            </a:r>
            <a:r>
              <a:rPr lang="en-US" sz="2400" b="1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多样性答案</a:t>
            </a:r>
            <a:r>
              <a:rPr lang="en-US" sz="2400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的思维方式</a:t>
            </a:r>
            <a:r>
              <a:rPr lang="zh-CN" altLang="en-US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。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  <a:sym typeface="+mn-ea"/>
              </a:rPr>
              <a:t>（由一到多）</a:t>
            </a:r>
          </a:p>
        </p:txBody>
      </p:sp>
      <p:sp>
        <p:nvSpPr>
          <p:cNvPr id="15" name="文本框 14" title="">
            <a:extLst>
              <a:ext uri="{FF2B5EF4-FFF2-40B4-BE49-F238E27FC236}">
                <a16:creationId xmlns:a16="http://schemas.microsoft.com/office/drawing/2014/main" id="{02473EA0-E2EF-CABA-FE37-485C4FCB5625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2727" y="1794221"/>
            <a:ext cx="7500620" cy="4635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  <a:buClrTx/>
              <a:buSzTx/>
              <a:buFontTx/>
              <a:buNone/>
            </a:pPr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2.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思维方向：</a:t>
            </a:r>
            <a:r>
              <a:rPr lang="en-US" sz="2400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由中心向四面八方</a:t>
            </a:r>
            <a:r>
              <a:rPr lang="en-US" sz="2400" u="sng" err="1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扩散</a:t>
            </a:r>
            <a:r>
              <a:rPr lang="zh-CN" altLang="en-US" sz="2400" u="sng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zh-CN" altLang="en-US" sz="2400">
                <a:solidFill>
                  <a:srgbClr val="0016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是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扩散、辐射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l" fontAlgn="auto">
              <a:lnSpc>
                <a:spcPct val="90000"/>
              </a:lnSpc>
              <a:buClrTx/>
              <a:buSzTx/>
              <a:buFontTx/>
              <a:buNone/>
            </a:pPr>
            <a:endParaRPr lang="zh-CN" altLang="en-US" sz="2400">
              <a:solidFill>
                <a:srgbClr val="00162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7" name="文本框 16" title="">
            <a:extLst>
              <a:ext uri="{FF2B5EF4-FFF2-40B4-BE49-F238E27FC236}">
                <a16:creationId xmlns:a16="http://schemas.microsoft.com/office/drawing/2014/main" id="{3C0147D1-32CA-4107-7ADD-0F8CDF076F6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570162" y="2371417"/>
            <a:ext cx="7625749" cy="1257204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eaLnBrk="0" hangingPunct="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客观基础：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事物</a:t>
            </a:r>
            <a:r>
              <a:rPr lang="zh-CN" altLang="en-US" sz="2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性质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和关系的</a:t>
            </a:r>
            <a:r>
              <a:rPr lang="zh-CN" altLang="en-US" sz="2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多样性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。</a:t>
            </a:r>
          </a:p>
          <a:p>
            <a:pPr marL="342900" indent="-342900" eaLnBrk="0" hangingPunct="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必要性：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为了</a:t>
            </a:r>
            <a:r>
              <a:rPr lang="zh-CN" altLang="en-US" sz="2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揭示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事物</a:t>
            </a:r>
            <a:r>
              <a:rPr lang="zh-CN" altLang="en-US" sz="2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可能存在的其他性质和关系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，</a:t>
            </a:r>
            <a:r>
              <a:rPr lang="zh-CN" altLang="en-US" sz="2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寻求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事物</a:t>
            </a:r>
            <a:r>
              <a:rPr lang="zh-CN" altLang="en-US" sz="2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可能具有的其他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功能和作用，需要运用发散思维。</a:t>
            </a:r>
            <a:endParaRPr lang="zh-CN" altLang="en-US" sz="2200" b="1"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</p:txBody>
      </p:sp>
      <p:sp>
        <p:nvSpPr>
          <p:cNvPr id="18" name="文本框 17" title="">
            <a:extLst>
              <a:ext uri="{FF2B5EF4-FFF2-40B4-BE49-F238E27FC236}">
                <a16:creationId xmlns:a16="http://schemas.microsoft.com/office/drawing/2014/main" id="{19FA2BE5-A38B-BDE7-F54F-BA4AC9820883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2404420" y="4308428"/>
            <a:ext cx="93504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</a:rPr>
              <a:t>例：人们发现柠檬富含维生素</a:t>
            </a:r>
            <a:r>
              <a:rPr lang="en-US" altLang="zh-CN" sz="2400" b="1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</a:rPr>
              <a:t>C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</a:rPr>
              <a:t>，由此人们发现了柠檬的多种用途。</a:t>
            </a:r>
          </a:p>
        </p:txBody>
      </p:sp>
      <p:sp>
        <p:nvSpPr>
          <p:cNvPr id="19" name="文本框 18" title="">
            <a:extLst>
              <a:ext uri="{FF2B5EF4-FFF2-40B4-BE49-F238E27FC236}">
                <a16:creationId xmlns:a16="http://schemas.microsoft.com/office/drawing/2014/main" id="{3904A190-ECD1-392C-D201-230F83608039}"/>
              </a:ext>
            </a:extLst>
          </p:cNvPr>
          <p:cNvSpPr txBox="1"/>
          <p:nvPr>
            <p:custDataLst>
              <p:tags r:id="rId12"/>
            </p:custDataLst>
          </p:nvPr>
        </p:nvSpPr>
        <p:spPr bwMode="auto">
          <a:xfrm>
            <a:off x="2729818" y="4970175"/>
            <a:ext cx="8699613" cy="1258994"/>
          </a:xfrm>
          <a:prstGeom prst="rect">
            <a:avLst/>
          </a:prstGeom>
          <a:solidFill>
            <a:srgbClr val="FFFFCC"/>
          </a:solidFill>
          <a:ln w="28575" cmpd="sng">
            <a:noFill/>
            <a:prstDash val="sysDot"/>
          </a:ln>
        </p:spPr>
        <p:txBody>
          <a:bodyPr wrap="square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auto">
              <a:lnSpc>
                <a:spcPct val="100000"/>
              </a:lnSpc>
            </a:pPr>
            <a:r>
              <a:rPr lang="en-US" altLang="zh-CN" sz="2200" b="1">
                <a:ln w="1905"/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pitchFamily="34" charset="-120"/>
                <a:sym typeface="+mn-ea"/>
              </a:rPr>
              <a:t>【</a:t>
            </a:r>
            <a:r>
              <a:rPr sz="2200" b="1" noProof="0" err="1">
                <a:ln w="1905"/>
                <a:solidFill>
                  <a:srgbClr val="FF0000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pitchFamily="34" charset="-120"/>
                <a:sym typeface="+mn-ea"/>
              </a:rPr>
              <a:t>注意</a:t>
            </a:r>
            <a:r>
              <a:rPr lang="en-US" altLang="zh-CN" sz="2200" b="1" noProof="0" err="1">
                <a:ln w="1905"/>
                <a:solidFill>
                  <a:srgbClr val="FF0000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pitchFamily="34" charset="-120"/>
                <a:sym typeface="+mn-ea"/>
              </a:rPr>
              <a:t>】</a:t>
            </a:r>
            <a:r>
              <a:rPr lang="en-US" altLang="zh-CN" sz="2200" b="1" noProof="0" err="1">
                <a:ln w="1905"/>
                <a:solidFill>
                  <a:sysClr val="windowText" lastClr="000000"/>
                </a:solidFill>
                <a:uLnTx/>
                <a:uFillTx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发散思维作为一种展开性的思维方式，</a:t>
            </a:r>
            <a:r>
              <a:rPr lang="en-US" altLang="zh-CN" sz="2200" b="1" noProof="0" err="1">
                <a:ln w="1905"/>
                <a:solidFill>
                  <a:srgbClr val="FF0000"/>
                </a:solidFill>
                <a:uLnTx/>
                <a:uFillTx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具有思维创新的功能。</a:t>
            </a:r>
            <a:r>
              <a:rPr lang="en-US" altLang="zh-CN" sz="2200" b="1" noProof="0" err="1">
                <a:ln w="1905"/>
                <a:solidFill>
                  <a:sysClr val="windowText" lastClr="000000"/>
                </a:solidFill>
                <a:uLnTx/>
                <a:uFillTx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发散思维就是一种创新思维。</a:t>
            </a:r>
          </a:p>
          <a:p>
            <a:pPr lvl="0" fontAlgn="auto">
              <a:lnSpc>
                <a:spcPct val="100000"/>
              </a:lnSpc>
            </a:pPr>
            <a:r>
              <a:rPr lang="en-US" altLang="zh-CN" sz="2200" b="1" noProof="0" err="1">
                <a:ln w="1905"/>
                <a:solidFill>
                  <a:srgbClr val="0000CC"/>
                </a:solidFill>
                <a:uLnTx/>
                <a:uFillTx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但是创新思维并不就是发散思维</a:t>
            </a:r>
            <a:r>
              <a:rPr lang="en-US" altLang="zh-CN" sz="2200" b="1" noProof="0">
                <a:ln w="1905"/>
                <a:solidFill>
                  <a:sysClr val="windowText" lastClr="000000"/>
                </a:solidFill>
                <a:uLnTx/>
                <a:uFillTx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，创新思维方式有多种。</a:t>
            </a:r>
          </a:p>
        </p:txBody>
      </p:sp>
      <p:pic>
        <p:nvPicPr>
          <p:cNvPr id="20" name="图片 19" title="">
            <a:extLst>
              <a:ext uri="{FF2B5EF4-FFF2-40B4-BE49-F238E27FC236}">
                <a16:creationId xmlns:a16="http://schemas.microsoft.com/office/drawing/2014/main" id="{D163BF2B-875B-CA6F-9097-C746FB703AF3}"/>
              </a:ext>
            </a:extLst>
          </p:cNvPr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33" y="4066433"/>
            <a:ext cx="1998932" cy="178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7478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00439A64-E0F5-6651-AFD4-7339B1384788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86702" y="556901"/>
            <a:ext cx="10907606" cy="278781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3.发散思维的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技</a:t>
            </a: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法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</a:p>
          <a:p>
            <a:pPr fontAlgn="auto">
              <a:lnSpc>
                <a:spcPct val="12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（1）检核表法</a:t>
            </a: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lang="en-US" altLang="zh-CN" sz="2400" b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主要是通过对</a:t>
            </a:r>
            <a:r>
              <a:rPr lang="en-US" altLang="zh-CN" sz="2400" b="1" err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所</a:t>
            </a:r>
            <a:r>
              <a:rPr lang="en-US" altLang="zh-CN" sz="2400" b="1" err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设想问题</a:t>
            </a:r>
            <a:r>
              <a:rPr lang="en-US" altLang="zh-CN" sz="2400" b="1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的几个方面进行</a:t>
            </a:r>
            <a:r>
              <a:rPr lang="en-US" altLang="zh-CN" sz="2400" b="1" err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详细检查</a:t>
            </a:r>
            <a:r>
              <a:rPr lang="en-US" altLang="zh-CN" sz="2400" b="1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，从看似“毫无问题”的事物中找到思维创新的突破口，以求产生创新的思路。</a:t>
            </a: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lang="en-US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【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相关链接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】</a:t>
            </a:r>
            <a:r>
              <a:rPr lang="zh-CN" altLang="en-US" sz="2400" b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主要从</a:t>
            </a:r>
            <a:r>
              <a:rPr lang="en-US" altLang="zh-CN" sz="2400" b="1" err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他用、借用、改变、扩大、缩小、代替、调整、颠倒、组合</a:t>
            </a:r>
            <a:r>
              <a:rPr lang="en-US" altLang="zh-CN" sz="2400" b="1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等九个方面进行思维发散</a:t>
            </a:r>
            <a:r>
              <a:rPr lang="en-US" altLang="zh-CN" sz="2400" b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  <p:sp>
        <p:nvSpPr>
          <p:cNvPr id="3" name="文本框 7" title="">
            <a:extLst>
              <a:ext uri="{FF2B5EF4-FFF2-40B4-BE49-F238E27FC236}">
                <a16:creationId xmlns:a16="http://schemas.microsoft.com/office/drawing/2014/main" id="{D2E09337-C4DD-76F1-EF7D-8E62CD5F74A3}"/>
              </a:ext>
            </a:extLst>
          </p:cNvPr>
          <p:cNvSpPr txBox="1"/>
          <p:nvPr>
            <p:custDataLst>
              <p:tags r:id="rId5"/>
            </p:custDataLst>
          </p:nvPr>
        </p:nvSpPr>
        <p:spPr bwMode="auto">
          <a:xfrm>
            <a:off x="1210402" y="3344715"/>
            <a:ext cx="9906776" cy="963030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 defTabSz="914400" eaLnBrk="1" hangingPunct="1">
              <a:lnSpc>
                <a:spcPct val="120000"/>
              </a:lnSpc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他用：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现有事物有无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其他用途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，或者稍加改变后是否可作他用？</a:t>
            </a:r>
          </a:p>
          <a:p>
            <a:pPr algn="l">
              <a:lnSpc>
                <a:spcPct val="120000"/>
              </a:lnSpc>
            </a:pPr>
            <a:r>
              <a:rPr sz="2200" b="1">
                <a:solidFill>
                  <a:srgbClr val="00162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 </a:t>
            </a: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如尼龙丝最初只用于军事，而尼龙袜就是将尼龙丝的用途进行了“迁移”。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CBDABB38-4A14-86FF-175A-6BBEE014E29A}"/>
              </a:ext>
            </a:extLst>
          </p:cNvPr>
          <p:cNvSpPr txBox="1"/>
          <p:nvPr>
            <p:custDataLst>
              <p:tags r:id="rId6"/>
            </p:custDataLst>
          </p:nvPr>
        </p:nvSpPr>
        <p:spPr bwMode="auto">
          <a:xfrm>
            <a:off x="1209830" y="4377682"/>
            <a:ext cx="9907347" cy="963030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 defTabSz="914400" eaLnBrk="1" hangingPunct="1">
              <a:lnSpc>
                <a:spcPct val="120000"/>
              </a:lnSpc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借用：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能否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引入其他领域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成功的办法解决某个问题？</a:t>
            </a:r>
            <a:endParaRPr sz="2200" b="1">
              <a:solidFill>
                <a:srgbClr val="00162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  <a:sym typeface="+mn-ea"/>
            </a:endParaRPr>
          </a:p>
          <a:p>
            <a:pPr lvl="0" algn="l" defTabSz="914400" eaLnBrk="1" hangingPunct="1">
              <a:lnSpc>
                <a:spcPct val="120000"/>
              </a:lnSpc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如医生引入微爆破技术消除肾结石。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B965D70A-004A-5532-5085-867E2B559080}"/>
              </a:ext>
            </a:extLst>
          </p:cNvPr>
          <p:cNvSpPr txBox="1"/>
          <p:nvPr>
            <p:custDataLst>
              <p:tags r:id="rId7"/>
            </p:custDataLst>
          </p:nvPr>
        </p:nvSpPr>
        <p:spPr bwMode="auto">
          <a:xfrm>
            <a:off x="1209830" y="5410649"/>
            <a:ext cx="9907347" cy="963030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 defTabSz="914400" eaLnBrk="1" hangingPunct="1">
              <a:lnSpc>
                <a:spcPct val="120000"/>
              </a:lnSpc>
              <a:buNone/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改变：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改变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现有事物的形状、颜色、意义、式样等，会产生什么结果?   </a:t>
            </a:r>
          </a:p>
          <a:p>
            <a:pPr lvl="0" algn="l" defTabSz="914400" eaLnBrk="1" hangingPunct="1">
              <a:lnSpc>
                <a:spcPct val="120000"/>
              </a:lnSpc>
              <a:buNone/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如将平面镜改为多种曲面镜，制成哈哈镜。</a:t>
            </a:r>
          </a:p>
        </p:txBody>
      </p:sp>
      <p:sp>
        <p:nvSpPr>
          <p:cNvPr id="5" name="标题 1" title="">
            <a:extLst>
              <a:ext uri="{FF2B5EF4-FFF2-40B4-BE49-F238E27FC236}">
                <a16:creationId xmlns:a16="http://schemas.microsoft.com/office/drawing/2014/main" id="{A78B17F9-A747-4B77-55A4-8C27A0A413AC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4916722" y="199841"/>
            <a:ext cx="2493562" cy="5689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发散思维</a:t>
            </a:r>
          </a:p>
        </p:txBody>
      </p:sp>
    </p:spTree>
    <p:extLst>
      <p:ext uri="{BB962C8B-B14F-4D97-AF65-F5344CB8AC3E}">
        <p14:creationId xmlns:p14="http://schemas.microsoft.com/office/powerpoint/2010/main" val="9481055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7" title="">
            <a:extLst>
              <a:ext uri="{FF2B5EF4-FFF2-40B4-BE49-F238E27FC236}">
                <a16:creationId xmlns:a16="http://schemas.microsoft.com/office/drawing/2014/main" id="{3F0EE43F-F6FF-915F-D7D5-00CF7ED479B1}"/>
              </a:ext>
            </a:extLst>
          </p:cNvPr>
          <p:cNvSpPr txBox="1"/>
          <p:nvPr>
            <p:custDataLst>
              <p:tags r:id="rId4"/>
            </p:custDataLst>
          </p:nvPr>
        </p:nvSpPr>
        <p:spPr bwMode="auto">
          <a:xfrm>
            <a:off x="991288" y="488792"/>
            <a:ext cx="9943011" cy="958986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eaLnBrk="1" hangingPunct="1">
              <a:lnSpc>
                <a:spcPct val="120000"/>
              </a:lnSpc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扩大：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现有事物能否另外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加些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什么?伸一伸、扩一扩行吗?</a:t>
            </a:r>
            <a:endParaRPr lang="zh-CN" altLang="en-US" sz="2200" b="1">
              <a:solidFill>
                <a:srgbClr val="00B0F0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如在两块玻璃之间加入扩大某些材料,制成防震、防碎、防弹的新型玻璃。</a:t>
            </a:r>
            <a:endParaRPr sz="2200" b="1">
              <a:solidFill>
                <a:srgbClr val="001621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E7F59466-B6EB-18C1-569E-092FFB685722}"/>
              </a:ext>
            </a:extLst>
          </p:cNvPr>
          <p:cNvSpPr txBox="1"/>
          <p:nvPr>
            <p:custDataLst>
              <p:tags r:id="rId5"/>
            </p:custDataLst>
          </p:nvPr>
        </p:nvSpPr>
        <p:spPr bwMode="auto">
          <a:xfrm>
            <a:off x="990731" y="1477685"/>
            <a:ext cx="9943585" cy="958986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eaLnBrk="1" hangingPunct="1">
              <a:lnSpc>
                <a:spcPct val="120000"/>
              </a:lnSpc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缩小：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现有事物能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减少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什么?变小、变轻、变短、浓缩将会如何?</a:t>
            </a:r>
            <a:endParaRPr lang="zh-CN" altLang="en-US" sz="2200" b="1">
              <a:solidFill>
                <a:srgbClr val="00B0F0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如微型计算机、压缩饼干、折叠伞等。</a:t>
            </a:r>
            <a:endParaRPr sz="2200" b="1">
              <a:solidFill>
                <a:srgbClr val="001621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  <a:sym typeface="+mn-ea"/>
            </a:endParaRP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5A3A83DB-B199-4652-87C2-CA09A12CACDA}"/>
              </a:ext>
            </a:extLst>
          </p:cNvPr>
          <p:cNvSpPr txBox="1"/>
          <p:nvPr>
            <p:custDataLst>
              <p:tags r:id="rId6"/>
            </p:custDataLst>
          </p:nvPr>
        </p:nvSpPr>
        <p:spPr bwMode="auto">
          <a:xfrm>
            <a:off x="990731" y="2466578"/>
            <a:ext cx="9943585" cy="958986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eaLnBrk="1" hangingPunct="1">
              <a:lnSpc>
                <a:spcPct val="120000"/>
              </a:lnSpc>
              <a:buNone/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代替：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现有事物能否用其他材料、工艺、动力、结构、方法来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代替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?</a:t>
            </a:r>
            <a:endParaRPr lang="zh-CN" altLang="en-US" sz="2200" b="1">
              <a:solidFill>
                <a:srgbClr val="00B0F0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  <a:buClrTx/>
              <a:buSzTx/>
              <a:buFontTx/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如电子表代替机械表。</a:t>
            </a:r>
          </a:p>
        </p:txBody>
      </p:sp>
      <p:sp>
        <p:nvSpPr>
          <p:cNvPr id="6" name="文本框 7" title="">
            <a:extLst>
              <a:ext uri="{FF2B5EF4-FFF2-40B4-BE49-F238E27FC236}">
                <a16:creationId xmlns:a16="http://schemas.microsoft.com/office/drawing/2014/main" id="{7C8E84F2-5E12-0905-FD54-BCFC7EA400C9}"/>
              </a:ext>
            </a:extLst>
          </p:cNvPr>
          <p:cNvSpPr txBox="1"/>
          <p:nvPr>
            <p:custDataLst>
              <p:tags r:id="rId7"/>
            </p:custDataLst>
          </p:nvPr>
        </p:nvSpPr>
        <p:spPr bwMode="auto">
          <a:xfrm>
            <a:off x="991404" y="3455471"/>
            <a:ext cx="9943011" cy="958986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eaLnBrk="1" hangingPunct="1">
              <a:lnSpc>
                <a:spcPct val="120000"/>
              </a:lnSpc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调整：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调整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顺序、速度、程序会怎么样?</a:t>
            </a:r>
            <a:endParaRPr lang="zh-CN" altLang="en-US" sz="2200" b="1">
              <a:solidFill>
                <a:srgbClr val="00B0F0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如飞机诞生之初螺旋桨装在头部,后来装到顶部,便成了直升机。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059538D5-31CF-7AF7-585A-FCE76B4246EB}"/>
              </a:ext>
            </a:extLst>
          </p:cNvPr>
          <p:cNvSpPr txBox="1"/>
          <p:nvPr>
            <p:custDataLst>
              <p:tags r:id="rId8"/>
            </p:custDataLst>
          </p:nvPr>
        </p:nvSpPr>
        <p:spPr bwMode="auto">
          <a:xfrm>
            <a:off x="990731" y="4444364"/>
            <a:ext cx="9943585" cy="958986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eaLnBrk="1" hangingPunct="1">
              <a:lnSpc>
                <a:spcPct val="120000"/>
              </a:lnSpc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颠倒：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正反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互换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会怎么样?倒转事物的因果关系会如何?</a:t>
            </a:r>
            <a:endParaRPr lang="zh-CN" altLang="en-US" sz="2200" b="1">
              <a:solidFill>
                <a:srgbClr val="00B0F0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如化学能可以转化为电能，电能也可以转化成化学能。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838D2CC3-5F79-B91C-5949-7F6EB9E66445}"/>
              </a:ext>
            </a:extLst>
          </p:cNvPr>
          <p:cNvSpPr txBox="1"/>
          <p:nvPr>
            <p:custDataLst>
              <p:tags r:id="rId9"/>
            </p:custDataLst>
          </p:nvPr>
        </p:nvSpPr>
        <p:spPr bwMode="auto">
          <a:xfrm>
            <a:off x="990730" y="5433257"/>
            <a:ext cx="9943585" cy="958986"/>
          </a:xfrm>
          <a:prstGeom prst="roundRect">
            <a:avLst/>
          </a:prstGeom>
          <a:noFill/>
          <a:ln w="28575" cmpd="sng">
            <a:solidFill>
              <a:srgbClr val="00B05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eaLnBrk="1" hangingPunct="1">
              <a:lnSpc>
                <a:spcPct val="120000"/>
              </a:lnSpc>
              <a:buNone/>
            </a:pPr>
            <a:r>
              <a:rPr sz="2200" b="1">
                <a:solidFill>
                  <a:srgbClr val="1D41D5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组合：</a:t>
            </a:r>
            <a:r>
              <a:rPr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把这一事物与其他事物</a:t>
            </a:r>
            <a:r>
              <a:rPr sz="22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组合</a:t>
            </a:r>
            <a:r>
              <a:rPr sz="2200" b="1">
                <a:solidFill>
                  <a:srgbClr val="00B0F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起来怎么样?</a:t>
            </a:r>
            <a:endParaRPr lang="zh-CN" altLang="en-US" sz="2200" b="1">
              <a:solidFill>
                <a:srgbClr val="00B0F0"/>
              </a:solidFill>
              <a:effectLst/>
              <a:latin typeface="微软雅黑" panose="020b0503020204020204" charset="-122"/>
              <a:ea typeface="微软雅黑" panose="020b0503020204020204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  <a:buClrTx/>
              <a:buSzTx/>
              <a:buFontTx/>
            </a:pPr>
            <a:r>
              <a:rPr lang="en-US" altLang="zh-CN" sz="2200" b="1">
                <a:solidFill>
                  <a:srgbClr val="00162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黑体" panose="02010609060101010101" charset="-122"/>
                <a:sym typeface="+mn-ea"/>
              </a:rPr>
              <a:t>    </a:t>
            </a:r>
            <a:r>
              <a:rPr sz="2200" b="1">
                <a:solidFill>
                  <a:srgbClr val="00162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如带橡皮的铅笔、带微型电扇的太阳帽、印有火车时刻表的一次性纸杯等。</a:t>
            </a:r>
          </a:p>
        </p:txBody>
      </p:sp>
    </p:spTree>
    <p:extLst>
      <p:ext uri="{BB962C8B-B14F-4D97-AF65-F5344CB8AC3E}">
        <p14:creationId xmlns:p14="http://schemas.microsoft.com/office/powerpoint/2010/main" val="7533668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42F54579-74EB-0BCC-E770-19E12A2522CF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86296" y="403844"/>
            <a:ext cx="4538980" cy="1227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3、发散思维的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技</a:t>
            </a: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法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★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思源宋体" panose="02020700000000000000" charset="-122"/>
                <a:sym typeface="+mn-ea"/>
              </a:rPr>
              <a:t>(2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思源宋体" panose="02020700000000000000" charset="-122"/>
                <a:sym typeface="+mn-ea"/>
              </a:rPr>
              <a:t>）信息交合法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20D635DD-0003-E28E-1259-A7DEE06A47B4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372042" y="1683713"/>
            <a:ext cx="6328556" cy="3991088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 defTabSz="685800" fontAlgn="auto">
              <a:lnSpc>
                <a:spcPct val="130000"/>
              </a:lnSpc>
              <a:spcAft>
                <a:spcPts val="600"/>
              </a:spcAft>
              <a:buClrTx/>
              <a:buSzTx/>
              <a:buFont typeface="Wingdings" panose="05000000000000000000" charset="0"/>
              <a:buChar char="Ø"/>
              <a:tabLst>
                <a:tab pos="1029335"/>
                <a:tab pos="1850390"/>
                <a:tab pos="2538095"/>
                <a:tab pos="3221990"/>
              </a:tabLst>
            </a:pPr>
            <a:r>
              <a:rPr sz="2400" b="1" err="1">
                <a:solidFill>
                  <a:srgbClr val="178A9E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含义</a:t>
            </a:r>
            <a:r>
              <a:rPr sz="2400">
                <a:solidFill>
                  <a:srgbClr val="178A9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信息交合法是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利用已有的或引进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的事物信息，通过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列举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的方法，将不同信息有目的地进行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组合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，以产生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新的思路</a:t>
            </a:r>
            <a:r>
              <a:rPr lang="zh-CN" altLang="en-US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altLang="en-US" sz="2400" u="sng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华文楷体" panose="02010600040101010101" charset="-122"/>
              <a:sym typeface="+mn-ea"/>
            </a:endParaRPr>
          </a:p>
          <a:p>
            <a:pPr marL="457200" indent="-457200" algn="l" defTabSz="685800" fontAlgn="auto">
              <a:lnSpc>
                <a:spcPct val="130000"/>
              </a:lnSpc>
              <a:spcAft>
                <a:spcPts val="600"/>
              </a:spcAft>
              <a:buClrTx/>
              <a:buSzTx/>
              <a:buFont typeface="Wingdings" panose="05000000000000000000" charset="0"/>
              <a:buChar char="Ø"/>
              <a:tabLst>
                <a:tab pos="1029335"/>
                <a:tab pos="1850390"/>
                <a:tab pos="2538095"/>
                <a:tab pos="3221990"/>
              </a:tabLst>
            </a:pPr>
            <a:r>
              <a:rPr sz="2400" b="1" err="1">
                <a:solidFill>
                  <a:srgbClr val="178A9E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作用</a:t>
            </a:r>
            <a:r>
              <a:rPr sz="2400">
                <a:solidFill>
                  <a:srgbClr val="178A9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 </a:t>
            </a:r>
            <a:r>
              <a:rPr lang="zh-CN" altLang="en-US" sz="2400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charset="-122"/>
                <a:sym typeface="+mn-ea"/>
              </a:rPr>
              <a:t>在常规情况下，很多想法会被人们认为“荒诞不经”而不予考虑。其中有的想法看似荒诞，但实际上可能具有解决问题的价值。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通过信息交合法，可以将事物可能具有的组合“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一网打尽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”，供人们筛选。</a:t>
            </a:r>
            <a:r>
              <a:rPr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宋体" panose="02010600030101010101" pitchFamily="2" charset="-122"/>
              </a:rPr>
              <a:t>（穷尽所有可能）</a:t>
            </a:r>
            <a:endParaRPr lang="en-US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marL="457200" indent="-457200" algn="l" defTabSz="685800" fontAlgn="auto">
              <a:lnSpc>
                <a:spcPct val="130000"/>
              </a:lnSpc>
              <a:spcAft>
                <a:spcPts val="600"/>
              </a:spcAft>
              <a:buClrTx/>
              <a:buSzTx/>
              <a:buFont typeface="Wingdings" panose="05000000000000000000" charset="0"/>
              <a:buChar char="Ø"/>
              <a:tabLst>
                <a:tab pos="1029335"/>
                <a:tab pos="1850390"/>
                <a:tab pos="2538095"/>
                <a:tab pos="3221990"/>
              </a:tabLst>
            </a:pP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2" name="标题 1" title="">
            <a:extLst>
              <a:ext uri="{FF2B5EF4-FFF2-40B4-BE49-F238E27FC236}">
                <a16:creationId xmlns:a16="http://schemas.microsoft.com/office/drawing/2014/main" id="{874EACF8-DB62-D823-8A48-13F39AC1D551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4868469" y="229302"/>
            <a:ext cx="2455061" cy="5689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发散思维</a:t>
            </a:r>
          </a:p>
        </p:txBody>
      </p:sp>
      <p:grpSp>
        <p:nvGrpSpPr>
          <p:cNvPr id="3" name="组合 2" title="">
            <a:extLst>
              <a:ext uri="{FF2B5EF4-FFF2-40B4-BE49-F238E27FC236}">
                <a16:creationId xmlns:a16="http://schemas.microsoft.com/office/drawing/2014/main" id="{8EA43A61-0AD3-4D75-A0C6-4FAB06D68F2E}"/>
              </a:ext>
            </a:extLst>
          </p:cNvPr>
          <p:cNvGrpSpPr/>
          <p:nvPr>
            <p:custDataLst>
              <p:tags r:id="rId7"/>
            </p:custDataLst>
          </p:nvPr>
        </p:nvGrpSpPr>
        <p:grpSpPr>
          <a:xfrm>
            <a:off x="7043641" y="1896415"/>
            <a:ext cx="4623712" cy="3065169"/>
            <a:chOff x="10482" y="3803"/>
            <a:chExt cx="8256" cy="5692"/>
          </a:xfrm>
        </p:grpSpPr>
        <p:sp>
          <p:nvSpPr>
            <p:cNvPr id="4" name="TextBox 47">
              <a:extLst>
                <a:ext uri="{FF2B5EF4-FFF2-40B4-BE49-F238E27FC236}">
                  <a16:creationId xmlns:a16="http://schemas.microsoft.com/office/drawing/2014/main" id="{D22CF020-6D15-5C5C-02F5-4C574B093292}"/>
                </a:ext>
              </a:extLst>
            </p:cNvPr>
            <p:cNvSpPr txBox="1"/>
            <p:nvPr>
              <p:custDataLst>
                <p:tags r:id="rId8"/>
              </p:custDataLst>
            </p:nvPr>
          </p:nvSpPr>
          <p:spPr>
            <a:xfrm>
              <a:off x="14078" y="6040"/>
              <a:ext cx="2080" cy="15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2400" b="1">
                  <a:solidFill>
                    <a:srgbClr val="714F68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rPr>
                <a:t>正方形杯底</a:t>
              </a:r>
            </a:p>
          </p:txBody>
        </p:sp>
        <p:grpSp>
          <p:nvGrpSpPr>
            <p:cNvPr id="5" name="组合 4">
              <a:extLst>
                <a:ext uri="{FF2B5EF4-FFF2-40B4-BE49-F238E27FC236}">
                  <a16:creationId xmlns:a16="http://schemas.microsoft.com/office/drawing/2014/main" id="{40ED6A7E-DF62-B062-4D2F-EF12F176FD90}"/>
                </a:ext>
              </a:extLst>
            </p:cNvPr>
            <p:cNvGrpSpPr/>
            <p:nvPr>
              <p:custDataLst>
                <p:tags r:id="rId9"/>
              </p:custDataLst>
            </p:nvPr>
          </p:nvGrpSpPr>
          <p:grpSpPr>
            <a:xfrm>
              <a:off x="10482" y="3803"/>
              <a:ext cx="8256" cy="5692"/>
              <a:chOff x="10571" y="3782"/>
              <a:chExt cx="8256" cy="5692"/>
            </a:xfrm>
          </p:grpSpPr>
          <p:grpSp>
            <p:nvGrpSpPr>
              <p:cNvPr id="38" name="组合 37">
                <a:extLst>
                  <a:ext uri="{FF2B5EF4-FFF2-40B4-BE49-F238E27FC236}">
                    <a16:creationId xmlns:a16="http://schemas.microsoft.com/office/drawing/2014/main" id="{B817FBE8-721C-106C-01EB-45D95CFA6E11}"/>
                  </a:ext>
                </a:extLst>
              </p:cNvPr>
              <p:cNvGrpSpPr/>
              <p:nvPr>
                <p:custDataLst>
                  <p:tags r:id="rId10"/>
                </p:custDataLst>
              </p:nvPr>
            </p:nvGrpSpPr>
            <p:grpSpPr>
              <a:xfrm>
                <a:off x="12396" y="7528"/>
                <a:ext cx="1579" cy="1143"/>
                <a:chOff x="5577" y="8092"/>
                <a:chExt cx="2105" cy="1524"/>
              </a:xfrm>
            </p:grpSpPr>
            <p:cxnSp>
              <p:nvCxnSpPr>
                <p:cNvPr id="55" name="直接连接符 54">
                  <a:extLst>
                    <a:ext uri="{FF2B5EF4-FFF2-40B4-BE49-F238E27FC236}">
                      <a16:creationId xmlns:a16="http://schemas.microsoft.com/office/drawing/2014/main" id="{E39DAB9E-638B-C7C8-984F-FF231335C8B7}"/>
                    </a:ext>
                  </a:extLst>
                </p:cNvPr>
                <p:cNvCxnSpPr/>
                <p:nvPr>
                  <p:custDataLst>
                    <p:tags r:id="rId11"/>
                  </p:custDataLst>
                </p:nvPr>
              </p:nvCxnSpPr>
              <p:spPr>
                <a:xfrm>
                  <a:off x="5577" y="8092"/>
                  <a:ext cx="2089" cy="7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直接连接符 55">
                  <a:extLst>
                    <a:ext uri="{FF2B5EF4-FFF2-40B4-BE49-F238E27FC236}">
                      <a16:creationId xmlns:a16="http://schemas.microsoft.com/office/drawing/2014/main" id="{6314DD46-35E6-60E1-2F94-0B8DA161AE27}"/>
                    </a:ext>
                  </a:extLst>
                </p:cNvPr>
                <p:cNvCxnSpPr/>
                <p:nvPr>
                  <p:custDataLst>
                    <p:tags r:id="rId12"/>
                  </p:custDataLst>
                </p:nvPr>
              </p:nvCxnSpPr>
              <p:spPr>
                <a:xfrm flipH="1">
                  <a:off x="7618" y="8178"/>
                  <a:ext cx="64" cy="1439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9" name="椭圆 38">
                <a:extLst>
                  <a:ext uri="{FF2B5EF4-FFF2-40B4-BE49-F238E27FC236}">
                    <a16:creationId xmlns:a16="http://schemas.microsoft.com/office/drawing/2014/main" id="{FA55E7A3-A984-6129-92BE-B07FD1058272}"/>
                  </a:ext>
                </a:extLst>
              </p:cNvPr>
              <p:cNvSpPr/>
              <p:nvPr>
                <p:custDataLst>
                  <p:tags r:id="rId13"/>
                </p:custDataLst>
              </p:nvPr>
            </p:nvSpPr>
            <p:spPr>
              <a:xfrm>
                <a:off x="13880" y="7404"/>
                <a:ext cx="325" cy="325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  <a:effectLst>
                <a:outerShdw blurRad="254000" dist="127000" dir="8100000" algn="tr" rotWithShape="0">
                  <a:prstClr val="black">
                    <a:alpha val="6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">
                  <a:solidFill>
                    <a:srgbClr val="714F68"/>
                  </a:solidFill>
                  <a:ea typeface="微软雅黑" panose="020b0503020204020204" charset="-122"/>
                </a:endParaRPr>
              </a:p>
            </p:txBody>
          </p:sp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69D91C9A-1293-E43A-57ED-20E1FAD46770}"/>
                  </a:ext>
                </a:extLst>
              </p:cNvPr>
              <p:cNvGrpSpPr/>
              <p:nvPr>
                <p:custDataLst>
                  <p:tags r:id="rId14"/>
                </p:custDataLst>
              </p:nvPr>
            </p:nvGrpSpPr>
            <p:grpSpPr>
              <a:xfrm>
                <a:off x="10571" y="3782"/>
                <a:ext cx="8256" cy="5692"/>
                <a:chOff x="1719" y="2592"/>
                <a:chExt cx="11008" cy="7589"/>
              </a:xfrm>
              <a:solidFill>
                <a:schemeClr val="tx1">
                  <a:lumMod val="75000"/>
                  <a:lumOff val="25000"/>
                </a:schemeClr>
              </a:solidFill>
            </p:grpSpPr>
            <p:cxnSp>
              <p:nvCxnSpPr>
                <p:cNvPr id="41" name="直接箭头连接符 18">
                  <a:extLst>
                    <a:ext uri="{FF2B5EF4-FFF2-40B4-BE49-F238E27FC236}">
                      <a16:creationId xmlns:a16="http://schemas.microsoft.com/office/drawing/2014/main" id="{91D1CFF9-431C-47EC-7F45-1B7FAA47F59F}"/>
                    </a:ext>
                  </a:extLst>
                </p:cNvPr>
                <p:cNvCxnSpPr/>
                <p:nvPr>
                  <p:custDataLst>
                    <p:tags r:id="rId15"/>
                  </p:custDataLst>
                </p:nvPr>
              </p:nvCxnSpPr>
              <p:spPr>
                <a:xfrm>
                  <a:off x="3671" y="8548"/>
                  <a:ext cx="8408" cy="3"/>
                </a:xfrm>
                <a:prstGeom prst="line">
                  <a:avLst/>
                </a:prstGeom>
                <a:grpFill/>
                <a:ln>
                  <a:headEnd type="none" w="med" len="med"/>
                  <a:tailEnd type="arrow" w="med" len="med"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箭头连接符 18">
                  <a:extLst>
                    <a:ext uri="{FF2B5EF4-FFF2-40B4-BE49-F238E27FC236}">
                      <a16:creationId xmlns:a16="http://schemas.microsoft.com/office/drawing/2014/main" id="{5B2C98EE-A75D-8E58-9F74-565D2D04CA99}"/>
                    </a:ext>
                  </a:extLst>
                </p:cNvPr>
                <p:cNvCxnSpPr/>
                <p:nvPr>
                  <p:custDataLst>
                    <p:tags r:id="rId16"/>
                  </p:custDataLst>
                </p:nvPr>
              </p:nvCxnSpPr>
              <p:spPr>
                <a:xfrm flipH="1" flipV="1">
                  <a:off x="4487" y="2592"/>
                  <a:ext cx="96" cy="6593"/>
                </a:xfrm>
                <a:prstGeom prst="line">
                  <a:avLst/>
                </a:prstGeom>
                <a:grpFill/>
                <a:ln>
                  <a:headEnd type="none" w="med" len="med"/>
                  <a:tailEnd type="arrow" w="med" len="med"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3" name="Oval 7">
                  <a:extLst>
                    <a:ext uri="{FF2B5EF4-FFF2-40B4-BE49-F238E27FC236}">
                      <a16:creationId xmlns:a16="http://schemas.microsoft.com/office/drawing/2014/main" id="{F460C2F5-4941-6E59-B7FE-A5CE8F02ACBD}"/>
                    </a:ext>
                  </a:extLst>
                </p:cNvPr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5738" y="8163"/>
                  <a:ext cx="775" cy="773"/>
                </a:xfrm>
                <a:prstGeom prst="ellipse">
                  <a:avLst/>
                </a:prstGeom>
                <a:grpFill/>
                <a:ln w="2857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63500" dir="8100000" algn="ctr" rotWithShape="0">
                    <a:srgbClr val="000000">
                      <a:alpha val="25000"/>
                    </a:srgbClr>
                  </a:outerShdw>
                </a:effectLst>
              </p:spPr>
              <p:txBody>
                <a:bodyPr anchor="ctr" anchorCtr="0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2325">
                    <a:solidFill>
                      <a:srgbClr val="714F68"/>
                    </a:solidFill>
                    <a:latin typeface="Calibri"/>
                    <a:ea typeface="宋体" panose="02010600030101010101" pitchFamily="2" charset="-122"/>
                    <a:sym typeface="Arial" pitchFamily="34" charset="0"/>
                  </a:endParaRPr>
                </a:p>
              </p:txBody>
            </p:sp>
            <p:sp>
              <p:nvSpPr>
                <p:cNvPr id="44" name="Oval 31">
                  <a:extLst>
                    <a:ext uri="{FF2B5EF4-FFF2-40B4-BE49-F238E27FC236}">
                      <a16:creationId xmlns:a16="http://schemas.microsoft.com/office/drawing/2014/main" id="{EFF12166-EAD5-D7A5-F0B7-65EA142B1711}"/>
                    </a:ext>
                  </a:extLst>
                </p:cNvPr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8131" y="8163"/>
                  <a:ext cx="772" cy="773"/>
                </a:xfrm>
                <a:prstGeom prst="ellipse">
                  <a:avLst/>
                </a:prstGeom>
                <a:grpFill/>
                <a:ln w="2857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63500" dir="8100000" algn="ctr" rotWithShape="0">
                    <a:srgbClr val="000000">
                      <a:alpha val="25000"/>
                    </a:srgbClr>
                  </a:outerShdw>
                </a:effectLst>
              </p:spPr>
              <p:txBody>
                <a:bodyPr anchor="ctr" anchorCtr="0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2325">
                    <a:solidFill>
                      <a:srgbClr val="714F68"/>
                    </a:solidFill>
                    <a:latin typeface="Calibri"/>
                    <a:ea typeface="宋体" panose="02010600030101010101" pitchFamily="2" charset="-122"/>
                    <a:sym typeface="Arial" pitchFamily="34" charset="0"/>
                  </a:endParaRPr>
                </a:p>
              </p:txBody>
            </p:sp>
            <p:sp>
              <p:nvSpPr>
                <p:cNvPr id="45" name="Oval 32">
                  <a:extLst>
                    <a:ext uri="{FF2B5EF4-FFF2-40B4-BE49-F238E27FC236}">
                      <a16:creationId xmlns:a16="http://schemas.microsoft.com/office/drawing/2014/main" id="{66542F13-91F8-8B6D-D8E3-E71FD54F8B87}"/>
                    </a:ext>
                  </a:extLst>
                </p:cNvPr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10573" y="8143"/>
                  <a:ext cx="773" cy="775"/>
                </a:xfrm>
                <a:prstGeom prst="ellipse">
                  <a:avLst/>
                </a:prstGeom>
                <a:grpFill/>
                <a:ln w="2857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63500" dir="8100000" algn="ctr" rotWithShape="0">
                    <a:srgbClr val="000000">
                      <a:alpha val="25000"/>
                    </a:srgbClr>
                  </a:outerShdw>
                </a:effectLst>
              </p:spPr>
              <p:txBody>
                <a:bodyPr anchor="ctr" anchorCtr="0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2325">
                    <a:solidFill>
                      <a:srgbClr val="714F68"/>
                    </a:solidFill>
                    <a:latin typeface="Calibri"/>
                    <a:ea typeface="宋体" panose="02010600030101010101" pitchFamily="2" charset="-122"/>
                    <a:sym typeface="Arial" pitchFamily="34" charset="0"/>
                  </a:endParaRPr>
                </a:p>
              </p:txBody>
            </p:sp>
            <p:sp>
              <p:nvSpPr>
                <p:cNvPr id="46" name="TextBox 45">
                  <a:extLst>
                    <a:ext uri="{FF2B5EF4-FFF2-40B4-BE49-F238E27FC236}">
                      <a16:creationId xmlns:a16="http://schemas.microsoft.com/office/drawing/2014/main" id="{953344EE-8B27-F34B-E591-D2FB264771D3}"/>
                    </a:ext>
                  </a:extLst>
                </p:cNvPr>
                <p:cNvSpPr txBox="1"/>
                <p:nvPr>
                  <p:custDataLst>
                    <p:tags r:id="rId20"/>
                  </p:custDataLst>
                </p:nvPr>
              </p:nvSpPr>
              <p:spPr>
                <a:xfrm>
                  <a:off x="9839" y="9041"/>
                  <a:ext cx="2888" cy="11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 b="1" err="1">
                      <a:solidFill>
                        <a:srgbClr val="714F68"/>
                      </a:solidFill>
                      <a:latin typeface="Arial" pitchFamily="34" charset="0"/>
                      <a:ea typeface="微软雅黑" panose="020b0503020204020204" charset="-122"/>
                      <a:sym typeface="Arial" pitchFamily="34" charset="0"/>
                    </a:rPr>
                    <a:t>三角形</a:t>
                  </a:r>
                </a:p>
              </p:txBody>
            </p:sp>
            <p:sp>
              <p:nvSpPr>
                <p:cNvPr id="47" name="TextBox 46">
                  <a:extLst>
                    <a:ext uri="{FF2B5EF4-FFF2-40B4-BE49-F238E27FC236}">
                      <a16:creationId xmlns:a16="http://schemas.microsoft.com/office/drawing/2014/main" id="{C43A2965-59BE-94D9-A8C0-9C175B160BEC}"/>
                    </a:ext>
                  </a:extLst>
                </p:cNvPr>
                <p:cNvSpPr txBox="1"/>
                <p:nvPr>
                  <p:custDataLst>
                    <p:tags r:id="rId21"/>
                  </p:custDataLst>
                </p:nvPr>
              </p:nvSpPr>
              <p:spPr>
                <a:xfrm>
                  <a:off x="7496" y="9041"/>
                  <a:ext cx="1948" cy="11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 b="1">
                      <a:solidFill>
                        <a:srgbClr val="714F68"/>
                      </a:solidFill>
                      <a:latin typeface="Arial" pitchFamily="34" charset="0"/>
                      <a:ea typeface="微软雅黑" panose="020b0503020204020204" charset="-122"/>
                      <a:sym typeface="Arial" pitchFamily="34" charset="0"/>
                    </a:rPr>
                    <a:t>圆形</a:t>
                  </a:r>
                </a:p>
              </p:txBody>
            </p:sp>
            <p:sp>
              <p:nvSpPr>
                <p:cNvPr id="48" name="TextBox 47">
                  <a:extLst>
                    <a:ext uri="{FF2B5EF4-FFF2-40B4-BE49-F238E27FC236}">
                      <a16:creationId xmlns:a16="http://schemas.microsoft.com/office/drawing/2014/main" id="{E0EDCCA0-FC38-DF5D-4EEC-6C4711AEE160}"/>
                    </a:ext>
                  </a:extLst>
                </p:cNvPr>
                <p:cNvSpPr txBox="1"/>
                <p:nvPr>
                  <p:custDataLst>
                    <p:tags r:id="rId22"/>
                  </p:custDataLst>
                </p:nvPr>
              </p:nvSpPr>
              <p:spPr>
                <a:xfrm>
                  <a:off x="4062" y="9041"/>
                  <a:ext cx="2819" cy="11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 b="1" err="1">
                      <a:solidFill>
                        <a:srgbClr val="714F68"/>
                      </a:solidFill>
                      <a:latin typeface="Arial" pitchFamily="34" charset="0"/>
                      <a:ea typeface="微软雅黑" panose="020b0503020204020204" charset="-122"/>
                      <a:sym typeface="Arial" pitchFamily="34" charset="0"/>
                    </a:rPr>
                    <a:t>正方形</a:t>
                  </a:r>
                </a:p>
              </p:txBody>
            </p:sp>
            <p:sp>
              <p:nvSpPr>
                <p:cNvPr id="49" name="Oval 7">
                  <a:extLst>
                    <a:ext uri="{FF2B5EF4-FFF2-40B4-BE49-F238E27FC236}">
                      <a16:creationId xmlns:a16="http://schemas.microsoft.com/office/drawing/2014/main" id="{D80955A2-A737-6D32-AC03-46003624DC40}"/>
                    </a:ext>
                  </a:extLst>
                </p:cNvPr>
                <p:cNvSpPr/>
                <p:nvPr>
                  <p:custDataLst>
                    <p:tags r:id="rId23"/>
                  </p:custDataLst>
                </p:nvPr>
              </p:nvSpPr>
              <p:spPr>
                <a:xfrm rot="16200000">
                  <a:off x="4165" y="7063"/>
                  <a:ext cx="746" cy="773"/>
                </a:xfrm>
                <a:prstGeom prst="ellipse">
                  <a:avLst/>
                </a:prstGeom>
                <a:grpFill/>
                <a:ln w="2857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63500" dir="8100000" algn="ctr" rotWithShape="0">
                    <a:srgbClr val="000000">
                      <a:alpha val="25000"/>
                    </a:srgbClr>
                  </a:outerShdw>
                </a:effectLst>
              </p:spPr>
              <p:txBody>
                <a:bodyPr anchor="ctr" anchorCtr="0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2325">
                    <a:solidFill>
                      <a:srgbClr val="714F68"/>
                    </a:solidFill>
                    <a:latin typeface="Calibri"/>
                    <a:ea typeface="宋体" panose="02010600030101010101" pitchFamily="2" charset="-122"/>
                    <a:sym typeface="Arial" pitchFamily="34" charset="0"/>
                  </a:endParaRPr>
                </a:p>
              </p:txBody>
            </p:sp>
            <p:sp>
              <p:nvSpPr>
                <p:cNvPr id="50" name="Oval 31">
                  <a:extLst>
                    <a:ext uri="{FF2B5EF4-FFF2-40B4-BE49-F238E27FC236}">
                      <a16:creationId xmlns:a16="http://schemas.microsoft.com/office/drawing/2014/main" id="{BC9CAF59-6BBC-6F85-235D-4DFAA2DC10D9}"/>
                    </a:ext>
                  </a:extLst>
                </p:cNvPr>
                <p:cNvSpPr/>
                <p:nvPr>
                  <p:custDataLst>
                    <p:tags r:id="rId24"/>
                  </p:custDataLst>
                </p:nvPr>
              </p:nvSpPr>
              <p:spPr>
                <a:xfrm rot="16200000">
                  <a:off x="4166" y="5165"/>
                  <a:ext cx="743" cy="773"/>
                </a:xfrm>
                <a:prstGeom prst="ellipse">
                  <a:avLst/>
                </a:prstGeom>
                <a:grpFill/>
                <a:ln w="2857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63500" dir="8100000" algn="ctr" rotWithShape="0">
                    <a:srgbClr val="000000">
                      <a:alpha val="25000"/>
                    </a:srgbClr>
                  </a:outerShdw>
                </a:effectLst>
              </p:spPr>
              <p:txBody>
                <a:bodyPr anchor="ctr" anchorCtr="0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2325">
                    <a:solidFill>
                      <a:srgbClr val="714F68"/>
                    </a:solidFill>
                    <a:latin typeface="Calibri"/>
                    <a:ea typeface="宋体" panose="02010600030101010101" pitchFamily="2" charset="-122"/>
                    <a:sym typeface="Arial" pitchFamily="34" charset="0"/>
                  </a:endParaRPr>
                </a:p>
              </p:txBody>
            </p:sp>
            <p:sp>
              <p:nvSpPr>
                <p:cNvPr id="51" name="Oval 32">
                  <a:extLst>
                    <a:ext uri="{FF2B5EF4-FFF2-40B4-BE49-F238E27FC236}">
                      <a16:creationId xmlns:a16="http://schemas.microsoft.com/office/drawing/2014/main" id="{300EB752-A7DE-75DC-C798-1B83A7BAF7DE}"/>
                    </a:ext>
                  </a:extLst>
                </p:cNvPr>
                <p:cNvSpPr/>
                <p:nvPr>
                  <p:custDataLst>
                    <p:tags r:id="rId25"/>
                  </p:custDataLst>
                </p:nvPr>
              </p:nvSpPr>
              <p:spPr>
                <a:xfrm rot="16200000">
                  <a:off x="4147" y="3290"/>
                  <a:ext cx="744" cy="775"/>
                </a:xfrm>
                <a:prstGeom prst="ellipse">
                  <a:avLst/>
                </a:prstGeom>
                <a:grpFill/>
                <a:ln w="28575" cap="flat" cmpd="sng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63500" dir="8100000" algn="ctr" rotWithShape="0">
                    <a:srgbClr val="000000">
                      <a:alpha val="25000"/>
                    </a:srgbClr>
                  </a:outerShdw>
                </a:effectLst>
              </p:spPr>
              <p:txBody>
                <a:bodyPr anchor="ctr" anchorCtr="0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2325">
                    <a:solidFill>
                      <a:srgbClr val="714F68"/>
                    </a:solidFill>
                    <a:latin typeface="Calibri"/>
                    <a:ea typeface="宋体" panose="02010600030101010101" pitchFamily="2" charset="-122"/>
                    <a:sym typeface="Arial" pitchFamily="34" charset="0"/>
                  </a:endParaRPr>
                </a:p>
              </p:txBody>
            </p:sp>
            <p:sp>
              <p:nvSpPr>
                <p:cNvPr id="52" name="TextBox 45">
                  <a:extLst>
                    <a:ext uri="{FF2B5EF4-FFF2-40B4-BE49-F238E27FC236}">
                      <a16:creationId xmlns:a16="http://schemas.microsoft.com/office/drawing/2014/main" id="{7F2C4FEF-D55E-CCF3-429E-25A622FBD736}"/>
                    </a:ext>
                  </a:extLst>
                </p:cNvPr>
                <p:cNvSpPr txBox="1"/>
                <p:nvPr>
                  <p:custDataLst>
                    <p:tags r:id="rId26"/>
                  </p:custDataLst>
                </p:nvPr>
              </p:nvSpPr>
              <p:spPr>
                <a:xfrm>
                  <a:off x="1719" y="3421"/>
                  <a:ext cx="2636" cy="11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 b="1" err="1">
                      <a:solidFill>
                        <a:srgbClr val="714F68"/>
                      </a:solidFill>
                      <a:latin typeface="Arial" pitchFamily="34" charset="0"/>
                      <a:ea typeface="微软雅黑" panose="020b0503020204020204" charset="-122"/>
                      <a:sym typeface="Arial" pitchFamily="34" charset="0"/>
                    </a:rPr>
                    <a:t>杯口</a:t>
                  </a:r>
                </a:p>
              </p:txBody>
            </p:sp>
            <p:sp>
              <p:nvSpPr>
                <p:cNvPr id="53" name="TextBox 46">
                  <a:extLst>
                    <a:ext uri="{FF2B5EF4-FFF2-40B4-BE49-F238E27FC236}">
                      <a16:creationId xmlns:a16="http://schemas.microsoft.com/office/drawing/2014/main" id="{1725D8B7-F86C-CB81-A71B-793F7D25FFB2}"/>
                    </a:ext>
                  </a:extLst>
                </p:cNvPr>
                <p:cNvSpPr txBox="1"/>
                <p:nvPr>
                  <p:custDataLst>
                    <p:tags r:id="rId27"/>
                  </p:custDataLst>
                </p:nvPr>
              </p:nvSpPr>
              <p:spPr>
                <a:xfrm>
                  <a:off x="1877" y="5429"/>
                  <a:ext cx="2351" cy="11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 b="1" err="1">
                      <a:solidFill>
                        <a:srgbClr val="714F68"/>
                      </a:solidFill>
                      <a:latin typeface="Arial" pitchFamily="34" charset="0"/>
                      <a:ea typeface="微软雅黑" panose="020b0503020204020204" charset="-122"/>
                      <a:sym typeface="Arial" pitchFamily="34" charset="0"/>
                    </a:rPr>
                    <a:t>杯耳</a:t>
                  </a:r>
                </a:p>
              </p:txBody>
            </p:sp>
            <p:sp>
              <p:nvSpPr>
                <p:cNvPr id="54" name="TextBox 47">
                  <a:extLst>
                    <a:ext uri="{FF2B5EF4-FFF2-40B4-BE49-F238E27FC236}">
                      <a16:creationId xmlns:a16="http://schemas.microsoft.com/office/drawing/2014/main" id="{F758061D-FB20-C7D2-A52C-D3066384E9DF}"/>
                    </a:ext>
                  </a:extLst>
                </p:cNvPr>
                <p:cNvSpPr txBox="1"/>
                <p:nvPr>
                  <p:custDataLst>
                    <p:tags r:id="rId28"/>
                  </p:custDataLst>
                </p:nvPr>
              </p:nvSpPr>
              <p:spPr>
                <a:xfrm>
                  <a:off x="2038" y="7511"/>
                  <a:ext cx="2023" cy="11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buClrTx/>
                    <a:buSzTx/>
                    <a:buFontTx/>
                  </a:pPr>
                  <a:r>
                    <a:rPr lang="zh-CN" altLang="en-US" sz="2400" b="1" err="1">
                      <a:solidFill>
                        <a:srgbClr val="714F68"/>
                      </a:solidFill>
                      <a:latin typeface="Arial" pitchFamily="34" charset="0"/>
                      <a:ea typeface="微软雅黑" panose="020b0503020204020204" charset="-122"/>
                      <a:sym typeface="Arial" pitchFamily="34" charset="0"/>
                    </a:rPr>
                    <a:t>杯底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37659391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AC3450C1-A6D3-40E3-5843-68B87CDE1C0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85846" y="434442"/>
            <a:ext cx="10620308" cy="252992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3、发散思维的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技</a:t>
            </a: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法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3）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头脑风暴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法</a:t>
            </a:r>
            <a:r>
              <a:rPr lang="en-US" altLang="zh-CN" sz="24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宋体" panose="02020700000000000000" charset="-122"/>
                <a:sym typeface="+mn-ea"/>
              </a:rPr>
              <a:t>---</a:t>
            </a:r>
            <a:r>
              <a:rPr lang="zh-CN" altLang="en-US" sz="24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集思广益的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群体思维发散</a:t>
            </a:r>
            <a:r>
              <a:rPr lang="zh-CN" altLang="en-US" sz="24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技法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（强调多人）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ea"/>
            </a:endParaRPr>
          </a:p>
          <a:p>
            <a:pPr indent="719455" eaLnBrk="0" hangingPunct="0">
              <a:lnSpc>
                <a:spcPct val="100000"/>
              </a:lnSpc>
            </a:pPr>
            <a:r>
              <a:rPr lang="en-US" altLang="zh-CN" sz="2400" b="1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以</a:t>
            </a:r>
            <a:r>
              <a:rPr lang="en-US" altLang="zh-CN" sz="2400" b="1" err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会议</a:t>
            </a:r>
            <a:r>
              <a:rPr lang="en-US" altLang="zh-CN" sz="2400" b="1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的形式开展，要求有人</a:t>
            </a:r>
            <a:r>
              <a:rPr lang="en-US" altLang="zh-CN" sz="2400" b="1" err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主持</a:t>
            </a:r>
            <a:r>
              <a:rPr lang="en-US" altLang="zh-CN" sz="2400" b="1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会议，会议有讨论的</a:t>
            </a:r>
            <a:r>
              <a:rPr lang="en-US" altLang="zh-CN" sz="2400" b="1" err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主题</a:t>
            </a:r>
            <a:r>
              <a:rPr lang="en-US" altLang="zh-CN" sz="2400" b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。</a:t>
            </a:r>
          </a:p>
          <a:p>
            <a:pPr indent="719455" eaLnBrk="0" hangingPunct="0">
              <a:lnSpc>
                <a:spcPct val="100000"/>
              </a:lnSpc>
            </a:pPr>
            <a:r>
              <a:rPr lang="en-US" altLang="zh-CN" sz="2400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在会议进入自由畅想阶段，不宜过早地评判他人的设想，以利于其他设想能够顺利地产生。</a:t>
            </a:r>
          </a:p>
          <a:p>
            <a:pPr indent="719455" eaLnBrk="0" hangingPunct="0">
              <a:lnSpc>
                <a:spcPct val="100000"/>
              </a:lnSpc>
            </a:pPr>
            <a:r>
              <a:rPr lang="en-US" altLang="zh-CN" sz="2400" b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这种会议的原则是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“延迟评判”“以量求质”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  <p:sp>
        <p:nvSpPr>
          <p:cNvPr id="3" name="文本框 7" title="">
            <a:extLst>
              <a:ext uri="{FF2B5EF4-FFF2-40B4-BE49-F238E27FC236}">
                <a16:creationId xmlns:a16="http://schemas.microsoft.com/office/drawing/2014/main" id="{8525E0C8-310F-95A2-4306-B1E7EA823B78}"/>
              </a:ext>
            </a:extLst>
          </p:cNvPr>
          <p:cNvSpPr txBox="1"/>
          <p:nvPr>
            <p:custDataLst>
              <p:tags r:id="rId5"/>
            </p:custDataLst>
          </p:nvPr>
        </p:nvSpPr>
        <p:spPr bwMode="auto">
          <a:xfrm>
            <a:off x="5812088" y="3195930"/>
            <a:ext cx="4920080" cy="2775760"/>
          </a:xfrm>
          <a:prstGeom prst="rect">
            <a:avLst/>
          </a:prstGeom>
          <a:solidFill>
            <a:srgbClr val="FFFFCC"/>
          </a:solidFill>
          <a:ln w="28575" cmpd="sng">
            <a:solidFill>
              <a:srgbClr val="00B0F0"/>
            </a:solidFill>
            <a:prstDash val="sysDot"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400" b="1">
                <a:solidFill>
                  <a:srgbClr val="0016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  <a:sym typeface="+mn-ea"/>
              </a:rPr>
              <a:t>    </a:t>
            </a:r>
            <a:r>
              <a:rPr lang="en-US" altLang="zh-CN"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所谓“</a:t>
            </a:r>
            <a:r>
              <a:rPr lang="en-US" altLang="zh-CN" sz="2400" b="1" err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延迟评判</a:t>
            </a:r>
            <a:r>
              <a:rPr lang="en-US" altLang="zh-CN"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”</a:t>
            </a:r>
            <a:r>
              <a:rPr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是在经过相当长的一段时间的思考后仍然找不到问题之解时</a:t>
            </a:r>
            <a:r>
              <a:rPr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不要马上下结论说“此问题无解”</a:t>
            </a:r>
            <a:r>
              <a:rPr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而应该耐心等待灵感的到来。</a:t>
            </a:r>
            <a:endParaRPr lang="en-US" altLang="zh-CN" sz="2400" b="1">
              <a:solidFill>
                <a:srgbClr val="00162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4" name="组合 3" title="">
            <a:extLst>
              <a:ext uri="{FF2B5EF4-FFF2-40B4-BE49-F238E27FC236}">
                <a16:creationId xmlns:a16="http://schemas.microsoft.com/office/drawing/2014/main" id="{8AD60A6A-C397-1E47-0EC5-6F2B936B6890}"/>
              </a:ext>
            </a:extLst>
          </p:cNvPr>
          <p:cNvGrpSpPr/>
          <p:nvPr>
            <p:custDataLst>
              <p:tags r:id="rId6"/>
            </p:custDataLst>
          </p:nvPr>
        </p:nvGrpSpPr>
        <p:grpSpPr>
          <a:xfrm>
            <a:off x="943210" y="3060833"/>
            <a:ext cx="3927173" cy="3295347"/>
            <a:chOff x="6224" y="4298"/>
            <a:chExt cx="6559" cy="5838"/>
          </a:xfrm>
        </p:grpSpPr>
        <p:sp>
          <p:nvSpPr>
            <p:cNvPr id="6" name="椭圆 5">
              <a:extLst>
                <a:ext uri="{FF2B5EF4-FFF2-40B4-BE49-F238E27FC236}">
                  <a16:creationId xmlns:a16="http://schemas.microsoft.com/office/drawing/2014/main" id="{B7DD06AE-62BE-884F-4240-30172EC4ABDB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1196" y="6461"/>
              <a:ext cx="1587" cy="1587"/>
            </a:xfrm>
            <a:prstGeom prst="ellipse">
              <a:avLst/>
            </a:prstGeom>
            <a:solidFill>
              <a:srgbClr val="9BBB59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7" name="椭圆 6">
              <a:extLst>
                <a:ext uri="{FF2B5EF4-FFF2-40B4-BE49-F238E27FC236}">
                  <a16:creationId xmlns:a16="http://schemas.microsoft.com/office/drawing/2014/main" id="{BE44A1BD-CF64-122E-5266-28939F22F0D2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9956" y="4298"/>
              <a:ext cx="1587" cy="1587"/>
            </a:xfrm>
            <a:prstGeom prst="ellipse">
              <a:avLst/>
            </a:prstGeom>
            <a:solidFill>
              <a:srgbClr val="69A35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wrap="square" rtlCol="0" anchor="ctr">
              <a:norm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31083EA6-27D1-3289-FECF-EBC9C023AA45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6224" y="6422"/>
              <a:ext cx="1587" cy="1587"/>
            </a:xfrm>
            <a:prstGeom prst="ellipse">
              <a:avLst/>
            </a:prstGeom>
            <a:solidFill>
              <a:srgbClr val="3498D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FE298303-DA7C-7A6F-D472-3F24DB9EAA72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7458" y="4298"/>
              <a:ext cx="1587" cy="1587"/>
            </a:xfrm>
            <a:prstGeom prst="ellipse">
              <a:avLst/>
            </a:prstGeom>
            <a:solidFill>
              <a:srgbClr val="1F74A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0" name="上箭头 16">
              <a:extLst>
                <a:ext uri="{FF2B5EF4-FFF2-40B4-BE49-F238E27FC236}">
                  <a16:creationId xmlns:a16="http://schemas.microsoft.com/office/drawing/2014/main" id="{03243A96-2B24-BBEC-52B2-A2CD69587FCE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 rot="16200000">
              <a:off x="7928" y="7020"/>
              <a:ext cx="546" cy="468"/>
            </a:xfrm>
            <a:prstGeom prst="upArrow">
              <a:avLst>
                <a:gd name="adj1" fmla="val 57862"/>
                <a:gd name="adj2" fmla="val 61457"/>
              </a:avLst>
            </a:prstGeom>
            <a:solidFill>
              <a:srgbClr val="3498D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1" name="椭圆 10">
              <a:extLst>
                <a:ext uri="{FF2B5EF4-FFF2-40B4-BE49-F238E27FC236}">
                  <a16:creationId xmlns:a16="http://schemas.microsoft.com/office/drawing/2014/main" id="{A50A90D8-A01E-BE01-4722-14005B47C5C8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8709" y="6422"/>
              <a:ext cx="1587" cy="1587"/>
            </a:xfrm>
            <a:prstGeom prst="ellipse">
              <a:avLst/>
            </a:prstGeom>
            <a:solidFill>
              <a:srgbClr val="FF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Arial" pitchFamily="34" charset="0"/>
                </a:rPr>
                <a:t>红色</a:t>
              </a:r>
            </a:p>
          </p:txBody>
        </p:sp>
        <p:sp>
          <p:nvSpPr>
            <p:cNvPr id="12" name="上箭头 52">
              <a:extLst>
                <a:ext uri="{FF2B5EF4-FFF2-40B4-BE49-F238E27FC236}">
                  <a16:creationId xmlns:a16="http://schemas.microsoft.com/office/drawing/2014/main" id="{DD96C4A1-AC69-4780-D97B-77AE7F1D0D74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 rot="19800000">
              <a:off x="8589" y="5873"/>
              <a:ext cx="546" cy="468"/>
            </a:xfrm>
            <a:prstGeom prst="upArrow">
              <a:avLst>
                <a:gd name="adj1" fmla="val 57862"/>
                <a:gd name="adj2" fmla="val 61457"/>
              </a:avLst>
            </a:prstGeom>
            <a:solidFill>
              <a:srgbClr val="1F74A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3" name="上箭头 53">
              <a:extLst>
                <a:ext uri="{FF2B5EF4-FFF2-40B4-BE49-F238E27FC236}">
                  <a16:creationId xmlns:a16="http://schemas.microsoft.com/office/drawing/2014/main" id="{915769B3-9A1E-1ABD-9CAF-19154A0F9516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 rot="1800000">
              <a:off x="9869" y="5873"/>
              <a:ext cx="546" cy="468"/>
            </a:xfrm>
            <a:prstGeom prst="upArrow">
              <a:avLst>
                <a:gd name="adj1" fmla="val 57862"/>
                <a:gd name="adj2" fmla="val 61457"/>
              </a:avLst>
            </a:prstGeom>
            <a:solidFill>
              <a:srgbClr val="69A35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4" name="上箭头 15">
              <a:extLst>
                <a:ext uri="{FF2B5EF4-FFF2-40B4-BE49-F238E27FC236}">
                  <a16:creationId xmlns:a16="http://schemas.microsoft.com/office/drawing/2014/main" id="{D4B987FA-EF5F-99A7-93F7-EF277BD03691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 rot="5400000">
              <a:off x="10509" y="6982"/>
              <a:ext cx="546" cy="468"/>
            </a:xfrm>
            <a:prstGeom prst="upArrow">
              <a:avLst>
                <a:gd name="adj1" fmla="val 57862"/>
                <a:gd name="adj2" fmla="val 61457"/>
              </a:avLst>
            </a:prstGeom>
            <a:solidFill>
              <a:srgbClr val="9BBB59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5" name="上箭头 55">
              <a:extLst>
                <a:ext uri="{FF2B5EF4-FFF2-40B4-BE49-F238E27FC236}">
                  <a16:creationId xmlns:a16="http://schemas.microsoft.com/office/drawing/2014/main" id="{2B48CECD-4402-659F-0289-223143426430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 rot="9000000">
              <a:off x="9869" y="8090"/>
              <a:ext cx="546" cy="468"/>
            </a:xfrm>
            <a:prstGeom prst="upArrow">
              <a:avLst>
                <a:gd name="adj1" fmla="val 57862"/>
                <a:gd name="adj2" fmla="val 61457"/>
              </a:avLst>
            </a:prstGeom>
            <a:solidFill>
              <a:srgbClr val="FFC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6" name="上箭头 56">
              <a:extLst>
                <a:ext uri="{FF2B5EF4-FFF2-40B4-BE49-F238E27FC236}">
                  <a16:creationId xmlns:a16="http://schemas.microsoft.com/office/drawing/2014/main" id="{12B28E89-0ADD-D977-0766-4A7176DC8412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 rot="12600000">
              <a:off x="8589" y="8090"/>
              <a:ext cx="546" cy="468"/>
            </a:xfrm>
            <a:prstGeom prst="upArrow">
              <a:avLst>
                <a:gd name="adj1" fmla="val 57862"/>
                <a:gd name="adj2" fmla="val 61457"/>
              </a:avLst>
            </a:prstGeom>
            <a:solidFill>
              <a:srgbClr val="1AA3A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7" name="椭圆 16">
              <a:extLst>
                <a:ext uri="{FF2B5EF4-FFF2-40B4-BE49-F238E27FC236}">
                  <a16:creationId xmlns:a16="http://schemas.microsoft.com/office/drawing/2014/main" id="{F99D85C8-B284-1527-3A48-C523F57FFD8E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9974" y="8529"/>
              <a:ext cx="1587" cy="1587"/>
            </a:xfrm>
            <a:prstGeom prst="ellipse">
              <a:avLst/>
            </a:prstGeom>
            <a:solidFill>
              <a:srgbClr val="FFC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8" name="椭圆 17">
              <a:extLst>
                <a:ext uri="{FF2B5EF4-FFF2-40B4-BE49-F238E27FC236}">
                  <a16:creationId xmlns:a16="http://schemas.microsoft.com/office/drawing/2014/main" id="{124C2105-9E10-C181-92CC-BC30220C7E57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7414" y="8549"/>
              <a:ext cx="1587" cy="1587"/>
            </a:xfrm>
            <a:prstGeom prst="ellipse">
              <a:avLst/>
            </a:prstGeom>
            <a:solidFill>
              <a:srgbClr val="1AA3A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C1BE8EFE-F296-6765-4725-21C44F37DE81}"/>
                </a:ext>
              </a:extLst>
            </p:cNvPr>
            <p:cNvSpPr txBox="1"/>
            <p:nvPr>
              <p:custDataLst>
                <p:tags r:id="rId20"/>
              </p:custDataLst>
            </p:nvPr>
          </p:nvSpPr>
          <p:spPr>
            <a:xfrm>
              <a:off x="10112" y="4655"/>
              <a:ext cx="1311" cy="74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Arial" pitchFamily="34" charset="0"/>
                </a:rPr>
                <a:t>喜庆</a:t>
              </a:r>
            </a:p>
          </p:txBody>
        </p:sp>
        <p:sp>
          <p:nvSpPr>
            <p:cNvPr id="20" name="文本框 19">
              <a:extLst>
                <a:ext uri="{FF2B5EF4-FFF2-40B4-BE49-F238E27FC236}">
                  <a16:creationId xmlns:a16="http://schemas.microsoft.com/office/drawing/2014/main" id="{C4C4E414-7A56-8F1B-F186-828C30522879}"/>
                </a:ext>
              </a:extLst>
            </p:cNvPr>
            <p:cNvSpPr txBox="1"/>
            <p:nvPr>
              <p:custDataLst>
                <p:tags r:id="rId21"/>
              </p:custDataLst>
            </p:nvPr>
          </p:nvSpPr>
          <p:spPr>
            <a:xfrm>
              <a:off x="11336" y="6943"/>
              <a:ext cx="1311" cy="74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charset="-122"/>
                  <a:cs typeface="Arial" pitchFamily="34" charset="0"/>
                  <a:sym typeface="+mn-ea"/>
                </a:rPr>
                <a:t>……</a:t>
              </a:r>
            </a:p>
          </p:txBody>
        </p:sp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8A0EAD81-9A97-57DE-CE68-045ECE7B785E}"/>
                </a:ext>
              </a:extLst>
            </p:cNvPr>
            <p:cNvSpPr txBox="1"/>
            <p:nvPr>
              <p:custDataLst>
                <p:tags r:id="rId22"/>
              </p:custDataLst>
            </p:nvPr>
          </p:nvSpPr>
          <p:spPr>
            <a:xfrm>
              <a:off x="10110" y="8958"/>
              <a:ext cx="1311" cy="74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Arial" pitchFamily="34" charset="0"/>
                </a:rPr>
                <a:t>红旗</a:t>
              </a:r>
            </a:p>
          </p:txBody>
        </p: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16AD29F4-9B0A-269C-59FD-383015882FE0}"/>
                </a:ext>
              </a:extLst>
            </p:cNvPr>
            <p:cNvSpPr txBox="1"/>
            <p:nvPr>
              <p:custDataLst>
                <p:tags r:id="rId23"/>
              </p:custDataLst>
            </p:nvPr>
          </p:nvSpPr>
          <p:spPr>
            <a:xfrm>
              <a:off x="7848" y="8889"/>
              <a:ext cx="807" cy="74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Arial" pitchFamily="34" charset="0"/>
                </a:rPr>
                <a:t>血</a:t>
              </a:r>
            </a:p>
          </p:txBody>
        </p:sp>
        <p:sp>
          <p:nvSpPr>
            <p:cNvPr id="23" name="文本框 22">
              <a:extLst>
                <a:ext uri="{FF2B5EF4-FFF2-40B4-BE49-F238E27FC236}">
                  <a16:creationId xmlns:a16="http://schemas.microsoft.com/office/drawing/2014/main" id="{B267B47F-63E1-2153-E92D-8FDDB8085421}"/>
                </a:ext>
              </a:extLst>
            </p:cNvPr>
            <p:cNvSpPr txBox="1"/>
            <p:nvPr>
              <p:custDataLst>
                <p:tags r:id="rId24"/>
              </p:custDataLst>
            </p:nvPr>
          </p:nvSpPr>
          <p:spPr>
            <a:xfrm>
              <a:off x="6382" y="6781"/>
              <a:ext cx="1311" cy="74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Arial" pitchFamily="34" charset="0"/>
                </a:rPr>
                <a:t>革命</a:t>
              </a:r>
            </a:p>
          </p:txBody>
        </p:sp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71F62B98-DBE9-C419-0264-F76FE405AA30}"/>
                </a:ext>
              </a:extLst>
            </p:cNvPr>
            <p:cNvSpPr txBox="1"/>
            <p:nvPr>
              <p:custDataLst>
                <p:tags r:id="rId25"/>
              </p:custDataLst>
            </p:nvPr>
          </p:nvSpPr>
          <p:spPr>
            <a:xfrm>
              <a:off x="7616" y="4640"/>
              <a:ext cx="1311" cy="74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Arial" pitchFamily="34" charset="0"/>
                </a:rPr>
                <a:t>热情</a:t>
              </a:r>
            </a:p>
          </p:txBody>
        </p:sp>
      </p:grpSp>
      <p:sp>
        <p:nvSpPr>
          <p:cNvPr id="5" name="标题 1" title="">
            <a:extLst>
              <a:ext uri="{FF2B5EF4-FFF2-40B4-BE49-F238E27FC236}">
                <a16:creationId xmlns:a16="http://schemas.microsoft.com/office/drawing/2014/main" id="{45010DBC-CFAE-E3F3-C47A-220CE0BAC7D4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4455878" y="184618"/>
            <a:ext cx="2944495" cy="5689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发散思维</a:t>
            </a:r>
          </a:p>
        </p:txBody>
      </p:sp>
    </p:spTree>
    <p:extLst>
      <p:ext uri="{BB962C8B-B14F-4D97-AF65-F5344CB8AC3E}">
        <p14:creationId xmlns:p14="http://schemas.microsoft.com/office/powerpoint/2010/main" val="3114854312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1C6FFC47-606A-9ED3-AEB5-085D55AD082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21699" y="764304"/>
            <a:ext cx="10963372" cy="510537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en-US" altLang="zh-CN" sz="2800" b="1" err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发散思维的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优缺点</a:t>
            </a:r>
            <a:r>
              <a:rPr lang="en-US" altLang="zh-CN" sz="2800" b="1" err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及正确运用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  <a:p>
            <a:pPr algn="l" fontAlgn="auto">
              <a:lnSpc>
                <a:spcPct val="150000"/>
              </a:lnSpc>
            </a:pPr>
            <a:r>
              <a:rPr lang="zh-CN" altLang="zh-CN" sz="24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（1）发散思维的</a:t>
            </a:r>
            <a:r>
              <a:rPr lang="zh-CN" altLang="en-US" sz="24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优缺点</a:t>
            </a:r>
            <a:endParaRPr lang="zh-CN" altLang="zh-CN" sz="24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fontAlgn="auto">
              <a:lnSpc>
                <a:spcPct val="150000"/>
              </a:lnSpc>
              <a:buFont typeface="Arial" pitchFamily="34" charset="0"/>
            </a:pPr>
            <a:r>
              <a:rPr sz="2400" b="1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①优点：</a:t>
            </a:r>
            <a:r>
              <a:rPr sz="2400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发散思维不仅能够帮助人们</a:t>
            </a:r>
            <a:r>
              <a:rPr sz="2400" err="1">
                <a:solidFill>
                  <a:srgbClr val="001621"/>
                </a:solidFill>
                <a:uFill>
                  <a:solidFill>
                    <a:srgbClr val="002060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发现新问题</a:t>
            </a:r>
            <a:r>
              <a:rPr sz="2400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，而且能对所要解决的问题</a:t>
            </a:r>
            <a:r>
              <a:rPr sz="2400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提供众多新设想</a:t>
            </a:r>
            <a:r>
              <a:rPr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sz="24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fontAlgn="auto">
              <a:lnSpc>
                <a:spcPct val="150000"/>
              </a:lnSpc>
              <a:buFont typeface="Arial" pitchFamily="34" charset="0"/>
            </a:pPr>
            <a:r>
              <a:rPr sz="2400" b="1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②缺点：</a:t>
            </a:r>
            <a:r>
              <a:rPr sz="2400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思维发散技法有助于人们进行思维发散，但仅仅依靠几种思维发散技法</a:t>
            </a:r>
            <a:r>
              <a:rPr lang="en-US" sz="2400" err="1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,</a:t>
            </a:r>
            <a:r>
              <a:rPr sz="24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难以产生理想的结果</a:t>
            </a:r>
            <a:r>
              <a:rPr lang="zh-CN" altLang="zh-CN"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zh-CN" sz="2400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fontAlgn="auto">
              <a:lnSpc>
                <a:spcPct val="150000"/>
              </a:lnSpc>
              <a:buFont typeface="Arial" pitchFamily="34" charset="0"/>
            </a:pPr>
            <a:r>
              <a:rPr lang="zh-CN" altLang="zh-CN" sz="24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（2）运用思维发散技法要求</a:t>
            </a:r>
          </a:p>
          <a:p>
            <a:pPr fontAlgn="auto">
              <a:lnSpc>
                <a:spcPct val="150000"/>
              </a:lnSpc>
              <a:buFont typeface="Arial" pitchFamily="34" charset="0"/>
            </a:pPr>
            <a:r>
              <a:rPr lang="zh-CN" altLang="zh-CN"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在思维发散的过程中，还需要</a:t>
            </a:r>
            <a:r>
              <a:rPr lang="zh-CN" alt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其他思维因素</a:t>
            </a:r>
            <a:r>
              <a:rPr lang="zh-CN" altLang="zh-CN"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的积极参与。</a:t>
            </a:r>
            <a:endParaRPr lang="en-US" altLang="zh-CN" sz="2400">
              <a:solidFill>
                <a:srgbClr val="00162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fontAlgn="auto">
              <a:lnSpc>
                <a:spcPct val="150000"/>
              </a:lnSpc>
              <a:buFont typeface="Arial" pitchFamily="34" charset="0"/>
            </a:pPr>
            <a:r>
              <a:rPr lang="zh-CN" altLang="zh-CN"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思维发散的效果，与人们的</a:t>
            </a:r>
            <a:r>
              <a:rPr lang="zh-CN" alt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知识和经验</a:t>
            </a:r>
            <a:r>
              <a:rPr lang="zh-CN" altLang="zh-CN"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的多少、</a:t>
            </a:r>
            <a:r>
              <a:rPr lang="zh-CN" alt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实践能力</a:t>
            </a:r>
            <a:r>
              <a:rPr lang="zh-CN" altLang="zh-CN" sz="2400">
                <a:solidFill>
                  <a:srgbClr val="00162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的高低等密切相关。</a:t>
            </a:r>
          </a:p>
        </p:txBody>
      </p:sp>
      <p:sp>
        <p:nvSpPr>
          <p:cNvPr id="3" name="标题 1" title="">
            <a:extLst>
              <a:ext uri="{FF2B5EF4-FFF2-40B4-BE49-F238E27FC236}">
                <a16:creationId xmlns:a16="http://schemas.microsoft.com/office/drawing/2014/main" id="{6983E1CC-F787-58A9-9DC5-2A1BF2B41CEA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4928765" y="195344"/>
            <a:ext cx="2549240" cy="5689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发散思维</a:t>
            </a:r>
          </a:p>
        </p:txBody>
      </p:sp>
    </p:spTree>
    <p:extLst>
      <p:ext uri="{BB962C8B-B14F-4D97-AF65-F5344CB8AC3E}">
        <p14:creationId xmlns:p14="http://schemas.microsoft.com/office/powerpoint/2010/main" val="2740180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50528087-5B1C-6833-9FB8-7033359FEE7D}"/>
            </a:ext>
          </a:extLst>
        </p:cNvPr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88623AF9-B795-1A14-7A66-594776EB0E4D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13552" y="369584"/>
            <a:ext cx="10763509" cy="415498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．（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2022·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山东）科技赋能北京冬奥令世人惊叹。北京冬奥组委选择了全球范围内还较少被使用的二氧化碳制冰技术。相较于会对大气造成污染的传统制冷剂，二氧化碳制冷剂无毒无害，非常环保，其破坏臭氧层潜能值为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0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，全球变暖潜能值仅为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。北京冬奥会为推广二氧化碳制冰技术提供了契机。选择使用二氧化碳制冰技术，体现出北京冬奥组委（   ）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①运用超前思维，创造制冰技术发展的趋势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②坚持辩证思维，分析制冰技术运用的内在矛盾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③运用发散思维，围绕环保轴心进行思维收敛和集中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④遵循逻辑推理，把握制冷剂使用与环境保护的因果关系</a:t>
            </a:r>
          </a:p>
          <a:p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A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．①②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B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．①③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C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．②④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D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．③④</a:t>
            </a:r>
          </a:p>
          <a:p>
            <a:endParaRPr lang="zh-CN" altLang="en-US" sz="2400" b="1">
              <a:latin typeface="等线" panose="02010600030101010101" pitchFamily="2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C472EEFE-A4C2-DDFB-DAD4-CBD1D3F74282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9266765" y="2289427"/>
            <a:ext cx="23514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b="1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62A478B3-80FD-E975-79E8-512E362D7636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323572" y="4173818"/>
            <a:ext cx="11525127" cy="255454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【详解】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超前思维是在多角度、全方位地分析事物的历史和现状的基础上，从事物发展的现实情况出发，认识和把握事物的发展状态，运用合理的推理和想象，判断事物未来发展趋势的思维形态，北京冬奥组委选择使用二氧化碳制冰技术，是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判断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制冰技术发展的趋势，而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不是创造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其发展趋势，①说法错误，排除。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相较于会对大气造成污染的传统制冷剂，二氧化碳制冷剂无毒无害，非常环保，其破坏臭氧层潜能值为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0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，全球变暖潜能值仅为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，说明北京冬奥组委坚持辩证思维，分析制冰技术运用的内在矛盾；同时遵循逻辑推理，把握制冷剂使用与环境保护的因果关系，②④符合题意。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发散思维是从一个出发点向四面八方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扩散、辐射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，而不是进行思维的收敛和集中，③说法错误。</a:t>
            </a:r>
          </a:p>
        </p:txBody>
      </p:sp>
    </p:spTree>
    <p:extLst>
      <p:ext uri="{BB962C8B-B14F-4D97-AF65-F5344CB8AC3E}">
        <p14:creationId xmlns:p14="http://schemas.microsoft.com/office/powerpoint/2010/main" val="37588780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https://d.book118.com/378105140074006044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9245"/>
</p:tagLst>
</file>

<file path=ppt/tags/tag2.xml><?xml version="1.0" encoding="utf-8"?>
<p:tagLst xmlns:p="http://schemas.openxmlformats.org/presentationml/2006/main">
  <p:tag name="AS_UNIQUEID" val="19246"/>
</p:tagLst>
</file>

<file path=ppt/tags/tag3.xml><?xml version="1.0" encoding="utf-8"?>
<p:tagLst xmlns:p="http://schemas.openxmlformats.org/presentationml/2006/main">
  <p:tag name="AS_UNIQUEID" val="19247"/>
</p:tagLst>
</file>

<file path=ppt/tags/tag4.xml><?xml version="1.0" encoding="utf-8"?>
<p:tagLst xmlns:p="http://schemas.openxmlformats.org/presentationml/2006/main">
  <p:tag name="AS_UNIQUEID" val="19248"/>
</p:tagLst>
</file>

<file path=ppt/tags/tag5.xml><?xml version="1.0" encoding="utf-8"?>
<p:tagLst xmlns:p="http://schemas.openxmlformats.org/presentationml/2006/main">
  <p:tag name="AS_UNIQUEID" val="19249"/>
</p:tagLst>
</file>

<file path=ppt/tags/tag6.xml><?xml version="1.0" encoding="utf-8"?>
<p:tagLst xmlns:p="http://schemas.openxmlformats.org/presentationml/2006/main">
  <p:tag name="AS_UNIQUEID" val="19250"/>
</p:tagLst>
</file>

<file path=ppt/tags/tag7.xml><?xml version="1.0" encoding="utf-8"?>
<p:tagLst xmlns:p="http://schemas.openxmlformats.org/presentationml/2006/main">
  <p:tag name="AS_UNIQUEID" val="19251"/>
</p:tagLst>
</file>

<file path=ppt/tags/tag8.xml><?xml version="1.0" encoding="utf-8"?>
<p:tagLst xmlns:p="http://schemas.openxmlformats.org/presentationml/2006/main">
  <p:tag name="AS_UNIQUEID" val="19252"/>
</p:tagLst>
</file>

<file path=ppt/tags/tag9.xml><?xml version="1.0" encoding="utf-8"?>
<p:tagLst xmlns:p="http://schemas.openxmlformats.org/presentationml/2006/main">
  <p:tag name="AS_UNIQUEID" val="19253"/>
</p:tagLst>
</file>

<file path=ppt/tags/tag10.xml><?xml version="1.0" encoding="utf-8"?>
<p:tagLst xmlns:p="http://schemas.openxmlformats.org/presentationml/2006/main">
  <p:tag name="AS_UNIQUEID" val="19254"/>
</p:tagLst>
</file>

<file path=ppt/tags/tag11.xml><?xml version="1.0" encoding="utf-8"?>
<p:tagLst xmlns:p="http://schemas.openxmlformats.org/presentationml/2006/main">
  <p:tag name="AS_UNIQUEID" val="19255"/>
</p:tagLst>
</file>

<file path=ppt/tags/tag12.xml><?xml version="1.0" encoding="utf-8"?>
<p:tagLst xmlns:p="http://schemas.openxmlformats.org/presentationml/2006/main">
  <p:tag name="AS_UNIQUEID" val="19256"/>
</p:tagLst>
</file>

<file path=ppt/tags/tag13.xml><?xml version="1.0" encoding="utf-8"?>
<p:tagLst xmlns:p="http://schemas.openxmlformats.org/presentationml/2006/main">
  <p:tag name="AS_UNIQUEID" val="19257"/>
</p:tagLst>
</file>

<file path=ppt/tags/tag14.xml><?xml version="1.0" encoding="utf-8"?>
<p:tagLst xmlns:p="http://schemas.openxmlformats.org/presentationml/2006/main">
  <p:tag name="AS_UNIQUEID" val="19258"/>
</p:tagLst>
</file>

<file path=ppt/tags/tag15.xml><?xml version="1.0" encoding="utf-8"?>
<p:tagLst xmlns:p="http://schemas.openxmlformats.org/presentationml/2006/main">
  <p:tag name="AS_UNIQUEID" val="19259"/>
</p:tagLst>
</file>

<file path=ppt/tags/tag16.xml><?xml version="1.0" encoding="utf-8"?>
<p:tagLst xmlns:p="http://schemas.openxmlformats.org/presentationml/2006/main">
  <p:tag name="AS_UNIQUEID" val="19260"/>
</p:tagLst>
</file>

<file path=ppt/tags/tag17.xml><?xml version="1.0" encoding="utf-8"?>
<p:tagLst xmlns:p="http://schemas.openxmlformats.org/presentationml/2006/main">
  <p:tag name="AS_UNIQUEID" val="19261"/>
</p:tagLst>
</file>

<file path=ppt/tags/tag18.xml><?xml version="1.0" encoding="utf-8"?>
<p:tagLst xmlns:p="http://schemas.openxmlformats.org/presentationml/2006/main">
  <p:tag name="AS_UNIQUEID" val="19262"/>
</p:tagLst>
</file>

<file path=ppt/tags/tag19.xml><?xml version="1.0" encoding="utf-8"?>
<p:tagLst xmlns:p="http://schemas.openxmlformats.org/presentationml/2006/main">
  <p:tag name="AS_UNIQUEID" val="19263"/>
</p:tagLst>
</file>

<file path=ppt/tags/tag20.xml><?xml version="1.0" encoding="utf-8"?>
<p:tagLst xmlns:p="http://schemas.openxmlformats.org/presentationml/2006/main">
  <p:tag name="AS_UNIQUEID" val="19264"/>
</p:tagLst>
</file>

<file path=ppt/tags/tag21.xml><?xml version="1.0" encoding="utf-8"?>
<p:tagLst xmlns:p="http://schemas.openxmlformats.org/presentationml/2006/main">
  <p:tag name="AS_UNIQUEID" val="19265"/>
</p:tagLst>
</file>

<file path=ppt/tags/tag22.xml><?xml version="1.0" encoding="utf-8"?>
<p:tagLst xmlns:p="http://schemas.openxmlformats.org/presentationml/2006/main">
  <p:tag name="AS_UNIQUEID" val="19266"/>
</p:tagLst>
</file>

<file path=ppt/tags/tag23.xml><?xml version="1.0" encoding="utf-8"?>
<p:tagLst xmlns:p="http://schemas.openxmlformats.org/presentationml/2006/main">
  <p:tag name="AS_UNIQUEID" val="19267"/>
</p:tagLst>
</file>

<file path=ppt/tags/tag24.xml><?xml version="1.0" encoding="utf-8"?>
<p:tagLst xmlns:p="http://schemas.openxmlformats.org/presentationml/2006/main">
  <p:tag name="AS_UNIQUEID" val="19268"/>
</p:tagLst>
</file>

<file path=ppt/tags/tag25.xml><?xml version="1.0" encoding="utf-8"?>
<p:tagLst xmlns:p="http://schemas.openxmlformats.org/presentationml/2006/main">
  <p:tag name="AS_UNIQUEID" val="19269"/>
</p:tagLst>
</file>

<file path=ppt/tags/tag26.xml><?xml version="1.0" encoding="utf-8"?>
<p:tagLst xmlns:p="http://schemas.openxmlformats.org/presentationml/2006/main">
  <p:tag name="AS_UNIQUEID" val="19270"/>
</p:tagLst>
</file>

<file path=ppt/tags/tag27.xml><?xml version="1.0" encoding="utf-8"?>
<p:tagLst xmlns:p="http://schemas.openxmlformats.org/presentationml/2006/main">
  <p:tag name="AS_UNIQUEID" val="19271"/>
</p:tagLst>
</file>

<file path=ppt/tags/tag28.xml><?xml version="1.0" encoding="utf-8"?>
<p:tagLst xmlns:p="http://schemas.openxmlformats.org/presentationml/2006/main">
  <p:tag name="AS_UNIQUEID" val="19272"/>
</p:tagLst>
</file>

<file path=ppt/tags/tag29.xml><?xml version="1.0" encoding="utf-8"?>
<p:tagLst xmlns:p="http://schemas.openxmlformats.org/presentationml/2006/main">
  <p:tag name="AS_UNIQUEID" val="19273"/>
</p:tagLst>
</file>

<file path=ppt/tags/tag30.xml><?xml version="1.0" encoding="utf-8"?>
<p:tagLst xmlns:p="http://schemas.openxmlformats.org/presentationml/2006/main">
  <p:tag name="AS_UNIQUEID" val="19274"/>
</p:tagLst>
</file>

<file path=ppt/tags/tag31.xml><?xml version="1.0" encoding="utf-8"?>
<p:tagLst xmlns:p="http://schemas.openxmlformats.org/presentationml/2006/main">
  <p:tag name="AS_UNIQUEID" val="19275"/>
</p:tagLst>
</file>

<file path=ppt/tags/tag32.xml><?xml version="1.0" encoding="utf-8"?>
<p:tagLst xmlns:p="http://schemas.openxmlformats.org/presentationml/2006/main">
  <p:tag name="AS_UNIQUEID" val="19276"/>
</p:tagLst>
</file>

<file path=ppt/tags/tag33.xml><?xml version="1.0" encoding="utf-8"?>
<p:tagLst xmlns:p="http://schemas.openxmlformats.org/presentationml/2006/main">
  <p:tag name="AS_UNIQUEID" val="19277"/>
</p:tagLst>
</file>

<file path=ppt/tags/tag34.xml><?xml version="1.0" encoding="utf-8"?>
<p:tagLst xmlns:p="http://schemas.openxmlformats.org/presentationml/2006/main">
  <p:tag name="AS_UNIQUEID" val="19278"/>
</p:tagLst>
</file>

<file path=ppt/tags/tag35.xml><?xml version="1.0" encoding="utf-8"?>
<p:tagLst xmlns:p="http://schemas.openxmlformats.org/presentationml/2006/main">
  <p:tag name="AS_UNIQUEID" val="19279"/>
</p:tagLst>
</file>

<file path=ppt/tags/tag36.xml><?xml version="1.0" encoding="utf-8"?>
<p:tagLst xmlns:p="http://schemas.openxmlformats.org/presentationml/2006/main">
  <p:tag name="AS_UNIQUEID" val="19280"/>
</p:tagLst>
</file>

<file path=ppt/tags/tag37.xml><?xml version="1.0" encoding="utf-8"?>
<p:tagLst xmlns:p="http://schemas.openxmlformats.org/presentationml/2006/main">
  <p:tag name="AS_UNIQUEID" val="19281"/>
</p:tagLst>
</file>

<file path=ppt/tags/tag38.xml><?xml version="1.0" encoding="utf-8"?>
<p:tagLst xmlns:p="http://schemas.openxmlformats.org/presentationml/2006/main">
  <p:tag name="AS_UNIQUEID" val="19282"/>
</p:tagLst>
</file>

<file path=ppt/tags/tag39.xml><?xml version="1.0" encoding="utf-8"?>
<p:tagLst xmlns:p="http://schemas.openxmlformats.org/presentationml/2006/main">
  <p:tag name="AS_UNIQUEID" val="19283"/>
</p:tagLst>
</file>

<file path=ppt/tags/tag40.xml><?xml version="1.0" encoding="utf-8"?>
<p:tagLst xmlns:p="http://schemas.openxmlformats.org/presentationml/2006/main">
  <p:tag name="AS_UNIQUEID" val="19284"/>
</p:tagLst>
</file>

<file path=ppt/tags/tag41.xml><?xml version="1.0" encoding="utf-8"?>
<p:tagLst xmlns:p="http://schemas.openxmlformats.org/presentationml/2006/main">
  <p:tag name="AS_UNIQUEID" val="19285"/>
</p:tagLst>
</file>

<file path=ppt/tags/tag42.xml><?xml version="1.0" encoding="utf-8"?>
<p:tagLst xmlns:p="http://schemas.openxmlformats.org/presentationml/2006/main">
  <p:tag name="AS_UNIQUEID" val="19286"/>
</p:tagLst>
</file>

<file path=ppt/tags/tag43.xml><?xml version="1.0" encoding="utf-8"?>
<p:tagLst xmlns:p="http://schemas.openxmlformats.org/presentationml/2006/main">
  <p:tag name="AS_UNIQUEID" val="19287"/>
</p:tagLst>
</file>

<file path=ppt/tags/tag44.xml><?xml version="1.0" encoding="utf-8"?>
<p:tagLst xmlns:p="http://schemas.openxmlformats.org/presentationml/2006/main">
  <p:tag name="AS_UNIQUEID" val="19288"/>
</p:tagLst>
</file>

<file path=ppt/tags/tag45.xml><?xml version="1.0" encoding="utf-8"?>
<p:tagLst xmlns:p="http://schemas.openxmlformats.org/presentationml/2006/main">
  <p:tag name="AS_UNIQUEID" val="19289"/>
</p:tagLst>
</file>

<file path=ppt/tags/tag46.xml><?xml version="1.0" encoding="utf-8"?>
<p:tagLst xmlns:p="http://schemas.openxmlformats.org/presentationml/2006/main">
  <p:tag name="AS_UNIQUEID" val="19290"/>
</p:tagLst>
</file>

<file path=ppt/tags/tag47.xml><?xml version="1.0" encoding="utf-8"?>
<p:tagLst xmlns:p="http://schemas.openxmlformats.org/presentationml/2006/main">
  <p:tag name="AS_UNIQUEID" val="19291"/>
</p:tagLst>
</file>

<file path=ppt/tags/tag48.xml><?xml version="1.0" encoding="utf-8"?>
<p:tagLst xmlns:p="http://schemas.openxmlformats.org/presentationml/2006/main">
  <p:tag name="AS_UNIQUEID" val="19292"/>
</p:tagLst>
</file>

<file path=ppt/tags/tag49.xml><?xml version="1.0" encoding="utf-8"?>
<p:tagLst xmlns:p="http://schemas.openxmlformats.org/presentationml/2006/main">
  <p:tag name="AS_UNIQUEID" val="19293"/>
</p:tagLst>
</file>

<file path=ppt/tags/tag50.xml><?xml version="1.0" encoding="utf-8"?>
<p:tagLst xmlns:p="http://schemas.openxmlformats.org/presentationml/2006/main">
  <p:tag name="AS_UNIQUEID" val="19294"/>
</p:tagLst>
</file>

<file path=ppt/tags/tag51.xml><?xml version="1.0" encoding="utf-8"?>
<p:tagLst xmlns:p="http://schemas.openxmlformats.org/presentationml/2006/main">
  <p:tag name="AS_UNIQUEID" val="19295"/>
</p:tagLst>
</file>

<file path=ppt/tags/tag52.xml><?xml version="1.0" encoding="utf-8"?>
<p:tagLst xmlns:p="http://schemas.openxmlformats.org/presentationml/2006/main">
  <p:tag name="AS_UNIQUEID" val="19296"/>
</p:tagLst>
</file>

<file path=ppt/tags/tag53.xml><?xml version="1.0" encoding="utf-8"?>
<p:tagLst xmlns:p="http://schemas.openxmlformats.org/presentationml/2006/main">
  <p:tag name="AS_UNIQUEID" val="19297"/>
</p:tagLst>
</file>

<file path=ppt/tags/tag54.xml><?xml version="1.0" encoding="utf-8"?>
<p:tagLst xmlns:p="http://schemas.openxmlformats.org/presentationml/2006/main">
  <p:tag name="AS_UNIQUEID" val="19298"/>
</p:tagLst>
</file>

<file path=ppt/tags/tag55.xml><?xml version="1.0" encoding="utf-8"?>
<p:tagLst xmlns:p="http://schemas.openxmlformats.org/presentationml/2006/main">
  <p:tag name="AS_UNIQUEID" val="19299"/>
</p:tagLst>
</file>

<file path=ppt/tags/tag56.xml><?xml version="1.0" encoding="utf-8"?>
<p:tagLst xmlns:p="http://schemas.openxmlformats.org/presentationml/2006/main">
  <p:tag name="AS_UNIQUEID" val="19300"/>
</p:tagLst>
</file>

<file path=ppt/tags/tag57.xml><?xml version="1.0" encoding="utf-8"?>
<p:tagLst xmlns:p="http://schemas.openxmlformats.org/presentationml/2006/main">
  <p:tag name="AS_UNIQUEID" val="19301"/>
</p:tagLst>
</file>

<file path=ppt/tags/tag58.xml><?xml version="1.0" encoding="utf-8"?>
<p:tagLst xmlns:p="http://schemas.openxmlformats.org/presentationml/2006/main">
  <p:tag name="AS_UNIQUEID" val="19302"/>
</p:tagLst>
</file>

<file path=ppt/tags/tag59.xml><?xml version="1.0" encoding="utf-8"?>
<p:tagLst xmlns:p="http://schemas.openxmlformats.org/presentationml/2006/main">
  <p:tag name="AS_UNIQUEID" val="19303"/>
</p:tagLst>
</file>

<file path=ppt/tags/tag60.xml><?xml version="1.0" encoding="utf-8"?>
<p:tagLst xmlns:p="http://schemas.openxmlformats.org/presentationml/2006/main">
  <p:tag name="AS_UNIQUEID" val="19304"/>
</p:tagLst>
</file>

<file path=ppt/tags/tag61.xml><?xml version="1.0" encoding="utf-8"?>
<p:tagLst xmlns:p="http://schemas.openxmlformats.org/presentationml/2006/main">
  <p:tag name="AS_UNIQUEID" val="19305"/>
</p:tagLst>
</file>

<file path=ppt/tags/tag62.xml><?xml version="1.0" encoding="utf-8"?>
<p:tagLst xmlns:p="http://schemas.openxmlformats.org/presentationml/2006/main">
  <p:tag name="AS_UNIQUEID" val="19306"/>
</p:tagLst>
</file>

<file path=ppt/tags/tag63.xml><?xml version="1.0" encoding="utf-8"?>
<p:tagLst xmlns:p="http://schemas.openxmlformats.org/presentationml/2006/main">
  <p:tag name="AS_UNIQUEID" val="19307"/>
</p:tagLst>
</file>

<file path=ppt/tags/tag64.xml><?xml version="1.0" encoding="utf-8"?>
<p:tagLst xmlns:p="http://schemas.openxmlformats.org/presentationml/2006/main">
  <p:tag name="AS_UNIQUEID" val="19308"/>
</p:tagLst>
</file>

<file path=ppt/tags/tag65.xml><?xml version="1.0" encoding="utf-8"?>
<p:tagLst xmlns:p="http://schemas.openxmlformats.org/presentationml/2006/main">
  <p:tag name="AS_UNIQUEID" val="19309"/>
</p:tagLst>
</file>

<file path=ppt/tags/tag66.xml><?xml version="1.0" encoding="utf-8"?>
<p:tagLst xmlns:p="http://schemas.openxmlformats.org/presentationml/2006/main">
  <p:tag name="AS_UNIQUEID" val="19310"/>
</p:tagLst>
</file>

<file path=ppt/tags/tag67.xml><?xml version="1.0" encoding="utf-8"?>
<p:tagLst xmlns:p="http://schemas.openxmlformats.org/presentationml/2006/main">
  <p:tag name="AS_UNIQUEID" val="19311"/>
</p:tagLst>
</file>

<file path=ppt/tags/tag68.xml><?xml version="1.0" encoding="utf-8"?>
<p:tagLst xmlns:p="http://schemas.openxmlformats.org/presentationml/2006/main">
  <p:tag name="AS_UNIQUEID" val="19312"/>
</p:tagLst>
</file>

<file path=ppt/tags/tag69.xml><?xml version="1.0" encoding="utf-8"?>
<p:tagLst xmlns:p="http://schemas.openxmlformats.org/presentationml/2006/main">
  <p:tag name="AS_UNIQUEID" val="19313"/>
</p:tagLst>
</file>

<file path=ppt/tags/tag70.xml><?xml version="1.0" encoding="utf-8"?>
<p:tagLst xmlns:p="http://schemas.openxmlformats.org/presentationml/2006/main">
  <p:tag name="AS_UNIQUEID" val="19314"/>
</p:tagLst>
</file>

<file path=ppt/tags/tag71.xml><?xml version="1.0" encoding="utf-8"?>
<p:tagLst xmlns:p="http://schemas.openxmlformats.org/presentationml/2006/main">
  <p:tag name="AS_UNIQUEID" val="19315"/>
</p:tagLst>
</file>

<file path=ppt/tags/tag72.xml><?xml version="1.0" encoding="utf-8"?>
<p:tagLst xmlns:p="http://schemas.openxmlformats.org/presentationml/2006/main">
  <p:tag name="AS_UNIQUEID" val="19316"/>
</p:tagLst>
</file>

<file path=ppt/tags/tag73.xml><?xml version="1.0" encoding="utf-8"?>
<p:tagLst xmlns:p="http://schemas.openxmlformats.org/presentationml/2006/main">
  <p:tag name="AS_UNIQUEID" val="19317"/>
</p:tagLst>
</file>

<file path=ppt/tags/tag74.xml><?xml version="1.0" encoding="utf-8"?>
<p:tagLst xmlns:p="http://schemas.openxmlformats.org/presentationml/2006/main">
  <p:tag name="AS_UNIQUEID" val="19318"/>
</p:tagLst>
</file>

<file path=ppt/tags/tag75.xml><?xml version="1.0" encoding="utf-8"?>
<p:tagLst xmlns:p="http://schemas.openxmlformats.org/presentationml/2006/main">
  <p:tag name="AS_UNIQUEID" val="19319"/>
</p:tagLst>
</file>

<file path=ppt/tags/tag76.xml><?xml version="1.0" encoding="utf-8"?>
<p:tagLst xmlns:p="http://schemas.openxmlformats.org/presentationml/2006/main">
  <p:tag name="AS_UNIQUEID" val="19114"/>
</p:tagLst>
</file>

<file path=ppt/tags/tag77.xml><?xml version="1.0" encoding="utf-8"?>
<p:tagLst xmlns:p="http://schemas.openxmlformats.org/presentationml/2006/main">
  <p:tag name="AS_UNIQUEID" val="19115"/>
</p:tagLst>
</file>

<file path=ppt/tags/tag78.xml><?xml version="1.0" encoding="utf-8"?>
<p:tagLst xmlns:p="http://schemas.openxmlformats.org/presentationml/2006/main">
  <p:tag name="AS_UNIQUEID" val="19116"/>
</p:tagLst>
</file>

<file path=ppt/tags/tag79.xml><?xml version="1.0" encoding="utf-8"?>
<p:tagLst xmlns:p="http://schemas.openxmlformats.org/presentationml/2006/main">
  <p:tag name="AS_UNIQUEID" val="19117"/>
</p:tagLst>
</file>

<file path=ppt/tags/tag80.xml><?xml version="1.0" encoding="utf-8"?>
<p:tagLst xmlns:p="http://schemas.openxmlformats.org/presentationml/2006/main">
  <p:tag name="AS_UNIQUEID" val="19118"/>
</p:tagLst>
</file>

<file path=ppt/tags/tag81.xml><?xml version="1.0" encoding="utf-8"?>
<p:tagLst xmlns:p="http://schemas.openxmlformats.org/presentationml/2006/main">
  <p:tag name="AS_UNIQUEID" val="19119"/>
</p:tagLst>
</file>

<file path=ppt/tags/tag82.xml><?xml version="1.0" encoding="utf-8"?>
<p:tagLst xmlns:p="http://schemas.openxmlformats.org/presentationml/2006/main">
  <p:tag name="AS_UNIQUEID" val="19120"/>
</p:tagLst>
</file>

<file path=ppt/tags/tag83.xml><?xml version="1.0" encoding="utf-8"?>
<p:tagLst xmlns:p="http://schemas.openxmlformats.org/presentationml/2006/main">
  <p:tag name="AS_UNIQUEID" val="19121"/>
</p:tagLst>
</file>

<file path=ppt/tags/tag84.xml><?xml version="1.0" encoding="utf-8"?>
<p:tagLst xmlns:p="http://schemas.openxmlformats.org/presentationml/2006/main">
  <p:tag name="AS_UNIQUEID" val="19122"/>
</p:tagLst>
</file>

<file path=ppt/tags/tag85.xml><?xml version="1.0" encoding="utf-8"?>
<p:tagLst xmlns:p="http://schemas.openxmlformats.org/presentationml/2006/main">
  <p:tag name="AS_UNIQUEID" val="19123"/>
</p:tagLst>
</file>

<file path=ppt/tags/tag86.xml><?xml version="1.0" encoding="utf-8"?>
<p:tagLst xmlns:p="http://schemas.openxmlformats.org/presentationml/2006/main">
  <p:tag name="AS_UNIQUEID" val="19124"/>
</p:tagLst>
</file>

<file path=ppt/tags/tag87.xml><?xml version="1.0" encoding="utf-8"?>
<p:tagLst xmlns:p="http://schemas.openxmlformats.org/presentationml/2006/main">
  <p:tag name="AS_UNIQUEID" val="19125"/>
</p:tagLst>
</file>

<file path=ppt/tags/tag88.xml><?xml version="1.0" encoding="utf-8"?>
<p:tagLst xmlns:p="http://schemas.openxmlformats.org/presentationml/2006/main">
  <p:tag name="AS_UNIQUEID" val="19126"/>
</p:tagLst>
</file>

<file path=ppt/tags/tag89.xml><?xml version="1.0" encoding="utf-8"?>
<p:tagLst xmlns:p="http://schemas.openxmlformats.org/presentationml/2006/main">
  <p:tag name="AS_UNIQUEID" val="19127"/>
</p:tagLst>
</file>

<file path=ppt/tags/tag90.xml><?xml version="1.0" encoding="utf-8"?>
<p:tagLst xmlns:p="http://schemas.openxmlformats.org/presentationml/2006/main">
  <p:tag name="AS_UNIQUEID" val="19128"/>
</p:tagLst>
</file>

<file path=ppt/tags/tag91.xml><?xml version="1.0" encoding="utf-8"?>
<p:tagLst xmlns:p="http://schemas.openxmlformats.org/presentationml/2006/main">
  <p:tag name="AS_UNIQUEID" val="19129"/>
</p:tagLst>
</file>

<file path=ppt/tags/tag92.xml><?xml version="1.0" encoding="utf-8"?>
<p:tagLst xmlns:p="http://schemas.openxmlformats.org/presentationml/2006/main">
  <p:tag name="AS_UNIQUEID" val="19130"/>
</p:tagLst>
</file>

<file path=ppt/tags/tag93.xml><?xml version="1.0" encoding="utf-8"?>
<p:tagLst xmlns:p="http://schemas.openxmlformats.org/presentationml/2006/main">
  <p:tag name="AS_UNIQUEID" val="19131"/>
</p:tagLst>
</file>

<file path=ppt/tags/tag94.xml><?xml version="1.0" encoding="utf-8"?>
<p:tagLst xmlns:p="http://schemas.openxmlformats.org/presentationml/2006/main">
  <p:tag name="AS_UNIQUEID" val="19132"/>
</p:tagLst>
</file>

<file path=ppt/tags/tag95.xml><?xml version="1.0" encoding="utf-8"?>
<p:tagLst xmlns:p="http://schemas.openxmlformats.org/presentationml/2006/main">
  <p:tag name="AS_UNIQUEID" val="19133"/>
</p:tagLst>
</file>

<file path=ppt/tags/tag96.xml><?xml version="1.0" encoding="utf-8"?>
<p:tagLst xmlns:p="http://schemas.openxmlformats.org/presentationml/2006/main">
  <p:tag name="AS_UNIQUEID" val="19134"/>
</p:tagLst>
</file>

<file path=ppt/tags/tag97.xml><?xml version="1.0" encoding="utf-8"?>
<p:tagLst xmlns:p="http://schemas.openxmlformats.org/presentationml/2006/main">
  <p:tag name="AS_UNIQUEID" val="19135"/>
</p:tagLst>
</file>

<file path=ppt/tags/tag98.xml><?xml version="1.0" encoding="utf-8"?>
<p:tagLst xmlns:p="http://schemas.openxmlformats.org/presentationml/2006/main">
  <p:tag name="AS_UNIQUEID" val="19136"/>
</p:tagLst>
</file>

<file path=ppt/tags/tag99.xml><?xml version="1.0" encoding="utf-8"?>
<p:tagLst xmlns:p="http://schemas.openxmlformats.org/presentationml/2006/main">
  <p:tag name="AS_UNIQUEID" val="19137"/>
</p:tagLst>
</file>

<file path=ppt/tags/tag100.xml><?xml version="1.0" encoding="utf-8"?>
<p:tagLst xmlns:p="http://schemas.openxmlformats.org/presentationml/2006/main">
  <p:tag name="AS_UNIQUEID" val="19138"/>
</p:tagLst>
</file>

<file path=ppt/tags/tag101.xml><?xml version="1.0" encoding="utf-8"?>
<p:tagLst xmlns:p="http://schemas.openxmlformats.org/presentationml/2006/main">
  <p:tag name="AS_UNIQUEID" val="19139"/>
</p:tagLst>
</file>

<file path=ppt/tags/tag102.xml><?xml version="1.0" encoding="utf-8"?>
<p:tagLst xmlns:p="http://schemas.openxmlformats.org/presentationml/2006/main">
  <p:tag name="AS_UNIQUEID" val="19140"/>
</p:tagLst>
</file>

<file path=ppt/tags/tag103.xml><?xml version="1.0" encoding="utf-8"?>
<p:tagLst xmlns:p="http://schemas.openxmlformats.org/presentationml/2006/main">
  <p:tag name="AS_UNIQUEID" val="19141"/>
</p:tagLst>
</file>

<file path=ppt/tags/tag104.xml><?xml version="1.0" encoding="utf-8"?>
<p:tagLst xmlns:p="http://schemas.openxmlformats.org/presentationml/2006/main">
  <p:tag name="AS_UNIQUEID" val="19142"/>
</p:tagLst>
</file>

<file path=ppt/tags/tag105.xml><?xml version="1.0" encoding="utf-8"?>
<p:tagLst xmlns:p="http://schemas.openxmlformats.org/presentationml/2006/main">
  <p:tag name="AS_UNIQUEID" val="19143"/>
</p:tagLst>
</file>

<file path=ppt/tags/tag106.xml><?xml version="1.0" encoding="utf-8"?>
<p:tagLst xmlns:p="http://schemas.openxmlformats.org/presentationml/2006/main">
  <p:tag name="AS_UNIQUEID" val="19144"/>
</p:tagLst>
</file>

<file path=ppt/tags/tag107.xml><?xml version="1.0" encoding="utf-8"?>
<p:tagLst xmlns:p="http://schemas.openxmlformats.org/presentationml/2006/main">
  <p:tag name="AS_UNIQUEID" val="19145"/>
</p:tagLst>
</file>

<file path=ppt/tags/tag108.xml><?xml version="1.0" encoding="utf-8"?>
<p:tagLst xmlns:p="http://schemas.openxmlformats.org/presentationml/2006/main">
  <p:tag name="AS_UNIQUEID" val="19146"/>
</p:tagLst>
</file>

<file path=ppt/tags/tag109.xml><?xml version="1.0" encoding="utf-8"?>
<p:tagLst xmlns:p="http://schemas.openxmlformats.org/presentationml/2006/main">
  <p:tag name="AS_UNIQUEID" val="19147"/>
</p:tagLst>
</file>

<file path=ppt/tags/tag110.xml><?xml version="1.0" encoding="utf-8"?>
<p:tagLst xmlns:p="http://schemas.openxmlformats.org/presentationml/2006/main">
  <p:tag name="AS_UNIQUEID" val="19148"/>
</p:tagLst>
</file>

<file path=ppt/tags/tag111.xml><?xml version="1.0" encoding="utf-8"?>
<p:tagLst xmlns:p="http://schemas.openxmlformats.org/presentationml/2006/main">
  <p:tag name="AS_UNIQUEID" val="19149"/>
</p:tagLst>
</file>

<file path=ppt/tags/tag112.xml><?xml version="1.0" encoding="utf-8"?>
<p:tagLst xmlns:p="http://schemas.openxmlformats.org/presentationml/2006/main">
  <p:tag name="AS_UNIQUEID" val="19150"/>
</p:tagLst>
</file>

<file path=ppt/tags/tag113.xml><?xml version="1.0" encoding="utf-8"?>
<p:tagLst xmlns:p="http://schemas.openxmlformats.org/presentationml/2006/main">
  <p:tag name="AS_UNIQUEID" val="19151"/>
</p:tagLst>
</file>

<file path=ppt/tags/tag114.xml><?xml version="1.0" encoding="utf-8"?>
<p:tagLst xmlns:p="http://schemas.openxmlformats.org/presentationml/2006/main">
  <p:tag name="AS_UNIQUEID" val="19152"/>
</p:tagLst>
</file>

<file path=ppt/tags/tag115.xml><?xml version="1.0" encoding="utf-8"?>
<p:tagLst xmlns:p="http://schemas.openxmlformats.org/presentationml/2006/main">
  <p:tag name="AS_UNIQUEID" val="19153"/>
</p:tagLst>
</file>

<file path=ppt/tags/tag116.xml><?xml version="1.0" encoding="utf-8"?>
<p:tagLst xmlns:p="http://schemas.openxmlformats.org/presentationml/2006/main">
  <p:tag name="AS_UNIQUEID" val="19154"/>
</p:tagLst>
</file>

<file path=ppt/tags/tag117.xml><?xml version="1.0" encoding="utf-8"?>
<p:tagLst xmlns:p="http://schemas.openxmlformats.org/presentationml/2006/main">
  <p:tag name="AS_UNIQUEID" val="19155"/>
</p:tagLst>
</file>

<file path=ppt/tags/tag118.xml><?xml version="1.0" encoding="utf-8"?>
<p:tagLst xmlns:p="http://schemas.openxmlformats.org/presentationml/2006/main">
  <p:tag name="AS_UNIQUEID" val="19156"/>
</p:tagLst>
</file>

<file path=ppt/tags/tag119.xml><?xml version="1.0" encoding="utf-8"?>
<p:tagLst xmlns:p="http://schemas.openxmlformats.org/presentationml/2006/main">
  <p:tag name="AS_UNIQUEID" val="19157"/>
</p:tagLst>
</file>

<file path=ppt/tags/tag120.xml><?xml version="1.0" encoding="utf-8"?>
<p:tagLst xmlns:p="http://schemas.openxmlformats.org/presentationml/2006/main">
  <p:tag name="AS_UNIQUEID" val="19158"/>
</p:tagLst>
</file>

<file path=ppt/tags/tag121.xml><?xml version="1.0" encoding="utf-8"?>
<p:tagLst xmlns:p="http://schemas.openxmlformats.org/presentationml/2006/main">
  <p:tag name="AS_UNIQUEID" val="19159"/>
</p:tagLst>
</file>

<file path=ppt/tags/tag122.xml><?xml version="1.0" encoding="utf-8"?>
<p:tagLst xmlns:p="http://schemas.openxmlformats.org/presentationml/2006/main">
  <p:tag name="AS_UNIQUEID" val="19160"/>
</p:tagLst>
</file>

<file path=ppt/tags/tag123.xml><?xml version="1.0" encoding="utf-8"?>
<p:tagLst xmlns:p="http://schemas.openxmlformats.org/presentationml/2006/main">
  <p:tag name="AS_UNIQUEID" val="19161"/>
</p:tagLst>
</file>

<file path=ppt/tags/tag124.xml><?xml version="1.0" encoding="utf-8"?>
<p:tagLst xmlns:p="http://schemas.openxmlformats.org/presentationml/2006/main">
  <p:tag name="AS_UNIQUEID" val="19162"/>
</p:tagLst>
</file>

<file path=ppt/tags/tag125.xml><?xml version="1.0" encoding="utf-8"?>
<p:tagLst xmlns:p="http://schemas.openxmlformats.org/presentationml/2006/main">
  <p:tag name="AS_UNIQUEID" val="19163"/>
</p:tagLst>
</file>

<file path=ppt/tags/tag126.xml><?xml version="1.0" encoding="utf-8"?>
<p:tagLst xmlns:p="http://schemas.openxmlformats.org/presentationml/2006/main">
  <p:tag name="AS_UNIQUEID" val="19164"/>
</p:tagLst>
</file>

<file path=ppt/tags/tag127.xml><?xml version="1.0" encoding="utf-8"?>
<p:tagLst xmlns:p="http://schemas.openxmlformats.org/presentationml/2006/main">
  <p:tag name="AS_UNIQUEID" val="19165"/>
</p:tagLst>
</file>

<file path=ppt/tags/tag128.xml><?xml version="1.0" encoding="utf-8"?>
<p:tagLst xmlns:p="http://schemas.openxmlformats.org/presentationml/2006/main">
  <p:tag name="AS_UNIQUEID" val="19166"/>
</p:tagLst>
</file>

<file path=ppt/tags/tag129.xml><?xml version="1.0" encoding="utf-8"?>
<p:tagLst xmlns:p="http://schemas.openxmlformats.org/presentationml/2006/main">
  <p:tag name="AS_UNIQUEID" val="19167"/>
</p:tagLst>
</file>

<file path=ppt/tags/tag130.xml><?xml version="1.0" encoding="utf-8"?>
<p:tagLst xmlns:p="http://schemas.openxmlformats.org/presentationml/2006/main">
  <p:tag name="AS_UNIQUEID" val="19168"/>
</p:tagLst>
</file>

<file path=ppt/tags/tag131.xml><?xml version="1.0" encoding="utf-8"?>
<p:tagLst xmlns:p="http://schemas.openxmlformats.org/presentationml/2006/main">
  <p:tag name="AS_UNIQUEID" val="19169"/>
</p:tagLst>
</file>

<file path=ppt/tags/tag132.xml><?xml version="1.0" encoding="utf-8"?>
<p:tagLst xmlns:p="http://schemas.openxmlformats.org/presentationml/2006/main">
  <p:tag name="AS_UNIQUEID" val="19170"/>
</p:tagLst>
</file>

<file path=ppt/tags/tag133.xml><?xml version="1.0" encoding="utf-8"?>
<p:tagLst xmlns:p="http://schemas.openxmlformats.org/presentationml/2006/main">
  <p:tag name="AS_UNIQUEID" val="19171"/>
</p:tagLst>
</file>

<file path=ppt/tags/tag134.xml><?xml version="1.0" encoding="utf-8"?>
<p:tagLst xmlns:p="http://schemas.openxmlformats.org/presentationml/2006/main">
  <p:tag name="AS_UNIQUEID" val="19172"/>
</p:tagLst>
</file>

<file path=ppt/tags/tag135.xml><?xml version="1.0" encoding="utf-8"?>
<p:tagLst xmlns:p="http://schemas.openxmlformats.org/presentationml/2006/main">
  <p:tag name="AS_UNIQUEID" val="19173"/>
</p:tagLst>
</file>

<file path=ppt/tags/tag136.xml><?xml version="1.0" encoding="utf-8"?>
<p:tagLst xmlns:p="http://schemas.openxmlformats.org/presentationml/2006/main">
  <p:tag name="AS_UNIQUEID" val="19174"/>
</p:tagLst>
</file>

<file path=ppt/tags/tag137.xml><?xml version="1.0" encoding="utf-8"?>
<p:tagLst xmlns:p="http://schemas.openxmlformats.org/presentationml/2006/main">
  <p:tag name="AS_UNIQUEID" val="19175"/>
</p:tagLst>
</file>

<file path=ppt/tags/tag138.xml><?xml version="1.0" encoding="utf-8"?>
<p:tagLst xmlns:p="http://schemas.openxmlformats.org/presentationml/2006/main">
  <p:tag name="AS_UNIQUEID" val="19176"/>
</p:tagLst>
</file>

<file path=ppt/tags/tag139.xml><?xml version="1.0" encoding="utf-8"?>
<p:tagLst xmlns:p="http://schemas.openxmlformats.org/presentationml/2006/main">
  <p:tag name="AS_UNIQUEID" val="19177"/>
</p:tagLst>
</file>

<file path=ppt/tags/tag140.xml><?xml version="1.0" encoding="utf-8"?>
<p:tagLst xmlns:p="http://schemas.openxmlformats.org/presentationml/2006/main">
  <p:tag name="AS_UNIQUEID" val="19178"/>
</p:tagLst>
</file>

<file path=ppt/tags/tag141.xml><?xml version="1.0" encoding="utf-8"?>
<p:tagLst xmlns:p="http://schemas.openxmlformats.org/presentationml/2006/main">
  <p:tag name="AS_UNIQUEID" val="19179"/>
</p:tagLst>
</file>

<file path=ppt/tags/tag142.xml><?xml version="1.0" encoding="utf-8"?>
<p:tagLst xmlns:p="http://schemas.openxmlformats.org/presentationml/2006/main">
  <p:tag name="AS_UNIQUEID" val="19180"/>
</p:tagLst>
</file>

<file path=ppt/tags/tag143.xml><?xml version="1.0" encoding="utf-8"?>
<p:tagLst xmlns:p="http://schemas.openxmlformats.org/presentationml/2006/main">
  <p:tag name="AS_UNIQUEID" val="19181"/>
</p:tagLst>
</file>

<file path=ppt/tags/tag144.xml><?xml version="1.0" encoding="utf-8"?>
<p:tagLst xmlns:p="http://schemas.openxmlformats.org/presentationml/2006/main">
  <p:tag name="AS_UNIQUEID" val="19182"/>
</p:tagLst>
</file>

<file path=ppt/tags/tag145.xml><?xml version="1.0" encoding="utf-8"?>
<p:tagLst xmlns:p="http://schemas.openxmlformats.org/presentationml/2006/main">
  <p:tag name="AS_UNIQUEID" val="19183"/>
</p:tagLst>
</file>

<file path=ppt/tags/tag146.xml><?xml version="1.0" encoding="utf-8"?>
<p:tagLst xmlns:p="http://schemas.openxmlformats.org/presentationml/2006/main">
  <p:tag name="AS_UNIQUEID" val="19184"/>
</p:tagLst>
</file>

<file path=ppt/tags/tag147.xml><?xml version="1.0" encoding="utf-8"?>
<p:tagLst xmlns:p="http://schemas.openxmlformats.org/presentationml/2006/main">
  <p:tag name="AS_UNIQUEID" val="19185"/>
</p:tagLst>
</file>

<file path=ppt/tags/tag148.xml><?xml version="1.0" encoding="utf-8"?>
<p:tagLst xmlns:p="http://schemas.openxmlformats.org/presentationml/2006/main">
  <p:tag name="AS_UNIQUEID" val="19186"/>
</p:tagLst>
</file>

<file path=ppt/tags/tag149.xml><?xml version="1.0" encoding="utf-8"?>
<p:tagLst xmlns:p="http://schemas.openxmlformats.org/presentationml/2006/main">
  <p:tag name="AS_UNIQUEID" val="19187"/>
</p:tagLst>
</file>

<file path=ppt/tags/tag150.xml><?xml version="1.0" encoding="utf-8"?>
<p:tagLst xmlns:p="http://schemas.openxmlformats.org/presentationml/2006/main">
  <p:tag name="AS_UNIQUEID" val="19188"/>
</p:tagLst>
</file>

<file path=ppt/tags/tag151.xml><?xml version="1.0" encoding="utf-8"?>
<p:tagLst xmlns:p="http://schemas.openxmlformats.org/presentationml/2006/main">
  <p:tag name="AS_UNIQUEID" val="19189"/>
</p:tagLst>
</file>

<file path=ppt/tags/tag152.xml><?xml version="1.0" encoding="utf-8"?>
<p:tagLst xmlns:p="http://schemas.openxmlformats.org/presentationml/2006/main">
  <p:tag name="AS_UNIQUEID" val="19190"/>
</p:tagLst>
</file>

<file path=ppt/tags/tag153.xml><?xml version="1.0" encoding="utf-8"?>
<p:tagLst xmlns:p="http://schemas.openxmlformats.org/presentationml/2006/main">
  <p:tag name="AS_UNIQUEID" val="19191"/>
</p:tagLst>
</file>

<file path=ppt/tags/tag154.xml><?xml version="1.0" encoding="utf-8"?>
<p:tagLst xmlns:p="http://schemas.openxmlformats.org/presentationml/2006/main">
  <p:tag name="AS_UNIQUEID" val="8372"/>
</p:tagLst>
</file>

<file path=ppt/tags/tag155.xml><?xml version="1.0" encoding="utf-8"?>
<p:tagLst xmlns:p="http://schemas.openxmlformats.org/presentationml/2006/main">
  <p:tag name="AS_UNIQUEID" val="8373"/>
</p:tagLst>
</file>

<file path=ppt/tags/tag156.xml><?xml version="1.0" encoding="utf-8"?>
<p:tagLst xmlns:p="http://schemas.openxmlformats.org/presentationml/2006/main">
  <p:tag name="AS_UNIQUEID" val="8374"/>
</p:tagLst>
</file>

<file path=ppt/tags/tag157.xml><?xml version="1.0" encoding="utf-8"?>
<p:tagLst xmlns:p="http://schemas.openxmlformats.org/presentationml/2006/main">
  <p:tag name="AS_UNIQUEID" val="19192"/>
</p:tagLst>
</file>

<file path=ppt/tags/tag158.xml><?xml version="1.0" encoding="utf-8"?>
<p:tagLst xmlns:p="http://schemas.openxmlformats.org/presentationml/2006/main">
  <p:tag name="AS_UNIQUEID" val="19193"/>
</p:tagLst>
</file>

<file path=ppt/tags/tag159.xml><?xml version="1.0" encoding="utf-8"?>
<p:tagLst xmlns:p="http://schemas.openxmlformats.org/presentationml/2006/main">
  <p:tag name="AS_UNIQUEID" val="19194"/>
</p:tagLst>
</file>

<file path=ppt/tags/tag160.xml><?xml version="1.0" encoding="utf-8"?>
<p:tagLst xmlns:p="http://schemas.openxmlformats.org/presentationml/2006/main">
  <p:tag name="AS_UNIQUEID" val="19195"/>
</p:tagLst>
</file>

<file path=ppt/tags/tag161.xml><?xml version="1.0" encoding="utf-8"?>
<p:tagLst xmlns:p="http://schemas.openxmlformats.org/presentationml/2006/main">
  <p:tag name="AS_UNIQUEID" val="19196"/>
</p:tagLst>
</file>

<file path=ppt/tags/tag162.xml><?xml version="1.0" encoding="utf-8"?>
<p:tagLst xmlns:p="http://schemas.openxmlformats.org/presentationml/2006/main">
  <p:tag name="AS_UNIQUEID" val="2505"/>
</p:tagLst>
</file>

<file path=ppt/tags/tag163.xml><?xml version="1.0" encoding="utf-8"?>
<p:tagLst xmlns:p="http://schemas.openxmlformats.org/presentationml/2006/main">
  <p:tag name="AS_UNIQUEID" val="2506"/>
</p:tagLst>
</file>

<file path=ppt/tags/tag164.xml><?xml version="1.0" encoding="utf-8"?>
<p:tagLst xmlns:p="http://schemas.openxmlformats.org/presentationml/2006/main">
  <p:tag name="AS_UNIQUEID" val="2507"/>
</p:tagLst>
</file>

<file path=ppt/tags/tag165.xml><?xml version="1.0" encoding="utf-8"?>
<p:tagLst xmlns:p="http://schemas.openxmlformats.org/presentationml/2006/main">
  <p:tag name="AS_UNIQUEID" val="2508"/>
</p:tagLst>
</file>

<file path=ppt/tags/tag166.xml><?xml version="1.0" encoding="utf-8"?>
<p:tagLst xmlns:p="http://schemas.openxmlformats.org/presentationml/2006/main">
  <p:tag name="AS_UNIQUEID" val="2509"/>
</p:tagLst>
</file>

<file path=ppt/tags/tag167.xml><?xml version="1.0" encoding="utf-8"?>
<p:tagLst xmlns:p="http://schemas.openxmlformats.org/presentationml/2006/main">
  <p:tag name="AS_UNIQUEID" val="2510"/>
</p:tagLst>
</file>

<file path=ppt/tags/tag168.xml><?xml version="1.0" encoding="utf-8"?>
<p:tagLst xmlns:p="http://schemas.openxmlformats.org/presentationml/2006/main">
  <p:tag name="AS_UNIQUEID" val="19197"/>
</p:tagLst>
</file>

<file path=ppt/tags/tag169.xml><?xml version="1.0" encoding="utf-8"?>
<p:tagLst xmlns:p="http://schemas.openxmlformats.org/presentationml/2006/main">
  <p:tag name="AS_UNIQUEID" val="19198"/>
</p:tagLst>
</file>

<file path=ppt/tags/tag170.xml><?xml version="1.0" encoding="utf-8"?>
<p:tagLst xmlns:p="http://schemas.openxmlformats.org/presentationml/2006/main">
  <p:tag name="AS_UNIQUEID" val="19199"/>
</p:tagLst>
</file>

<file path=ppt/tags/tag171.xml><?xml version="1.0" encoding="utf-8"?>
<p:tagLst xmlns:p="http://schemas.openxmlformats.org/presentationml/2006/main">
  <p:tag name="AS_UNIQUEID" val="19200"/>
</p:tagLst>
</file>

<file path=ppt/tags/tag172.xml><?xml version="1.0" encoding="utf-8"?>
<p:tagLst xmlns:p="http://schemas.openxmlformats.org/presentationml/2006/main">
  <p:tag name="AS_UNIQUEID" val="19201"/>
</p:tagLst>
</file>

<file path=ppt/tags/tag173.xml><?xml version="1.0" encoding="utf-8"?>
<p:tagLst xmlns:p="http://schemas.openxmlformats.org/presentationml/2006/main">
  <p:tag name="AS_UNIQUEID" val="19202"/>
</p:tagLst>
</file>

<file path=ppt/tags/tag174.xml><?xml version="1.0" encoding="utf-8"?>
<p:tagLst xmlns:p="http://schemas.openxmlformats.org/presentationml/2006/main">
  <p:tag name="AS_UNIQUEID" val="19203"/>
</p:tagLst>
</file>

<file path=ppt/tags/tag175.xml><?xml version="1.0" encoding="utf-8"?>
<p:tagLst xmlns:p="http://schemas.openxmlformats.org/presentationml/2006/main">
  <p:tag name="AS_UNIQUEID" val="19204"/>
</p:tagLst>
</file>

<file path=ppt/tags/tag176.xml><?xml version="1.0" encoding="utf-8"?>
<p:tagLst xmlns:p="http://schemas.openxmlformats.org/presentationml/2006/main">
  <p:tag name="AS_UNIQUEID" val="19205"/>
</p:tagLst>
</file>

<file path=ppt/tags/tag177.xml><?xml version="1.0" encoding="utf-8"?>
<p:tagLst xmlns:p="http://schemas.openxmlformats.org/presentationml/2006/main">
  <p:tag name="AS_UNIQUEID" val="19206"/>
</p:tagLst>
</file>

<file path=ppt/tags/tag178.xml><?xml version="1.0" encoding="utf-8"?>
<p:tagLst xmlns:p="http://schemas.openxmlformats.org/presentationml/2006/main">
  <p:tag name="AS_UNIQUEID" val="19207"/>
</p:tagLst>
</file>

<file path=ppt/tags/tag179.xml><?xml version="1.0" encoding="utf-8"?>
<p:tagLst xmlns:p="http://schemas.openxmlformats.org/presentationml/2006/main">
  <p:tag name="AS_UNIQUEID" val="19208"/>
</p:tagLst>
</file>

<file path=ppt/tags/tag180.xml><?xml version="1.0" encoding="utf-8"?>
<p:tagLst xmlns:p="http://schemas.openxmlformats.org/presentationml/2006/main">
  <p:tag name="AS_UNIQUEID" val="19209"/>
</p:tagLst>
</file>

<file path=ppt/tags/tag181.xml><?xml version="1.0" encoding="utf-8"?>
<p:tagLst xmlns:p="http://schemas.openxmlformats.org/presentationml/2006/main">
  <p:tag name="AS_UNIQUEID" val="19210"/>
</p:tagLst>
</file>

<file path=ppt/tags/tag182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183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84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185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186.xml><?xml version="1.0" encoding="utf-8"?>
<p:tagLst xmlns:p="http://schemas.openxmlformats.org/presentationml/2006/main">
  <p:tag name="AS_UNIQUEID" val="19211"/>
</p:tagLst>
</file>

<file path=ppt/tags/tag187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188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89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190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191.xml><?xml version="1.0" encoding="utf-8"?>
<p:tagLst xmlns:p="http://schemas.openxmlformats.org/presentationml/2006/main">
  <p:tag name="AS_UNIQUEID" val="19212"/>
</p:tagLst>
</file>

<file path=ppt/tags/tag192.xml><?xml version="1.0" encoding="utf-8"?>
<p:tagLst xmlns:p="http://schemas.openxmlformats.org/presentationml/2006/main">
  <p:tag name="AS_UNIQUEID" val="2643"/>
</p:tagLst>
</file>

<file path=ppt/tags/tag193.xml><?xml version="1.0" encoding="utf-8"?>
<p:tagLst xmlns:p="http://schemas.openxmlformats.org/presentationml/2006/main">
  <p:tag name="AS_UNIQUEID" val="2644"/>
</p:tagLst>
</file>

<file path=ppt/tags/tag194.xml><?xml version="1.0" encoding="utf-8"?>
<p:tagLst xmlns:p="http://schemas.openxmlformats.org/presentationml/2006/main">
  <p:tag name="AS_UNIQUEID" val="19213"/>
</p:tagLst>
</file>

<file path=ppt/tags/tag195.xml><?xml version="1.0" encoding="utf-8"?>
<p:tagLst xmlns:p="http://schemas.openxmlformats.org/presentationml/2006/main">
  <p:tag name="AS_UNIQUEID" val="19214"/>
</p:tagLst>
</file>

<file path=ppt/tags/tag196.xml><?xml version="1.0" encoding="utf-8"?>
<p:tagLst xmlns:p="http://schemas.openxmlformats.org/presentationml/2006/main">
  <p:tag name="AS_UNIQUEID" val="4243"/>
</p:tagLst>
</file>

<file path=ppt/tags/tag197.xml><?xml version="1.0" encoding="utf-8"?>
<p:tagLst xmlns:p="http://schemas.openxmlformats.org/presentationml/2006/main">
  <p:tag name="AS_UNIQUEID" val="4244"/>
</p:tagLst>
</file>

<file path=ppt/tags/tag198.xml><?xml version="1.0" encoding="utf-8"?>
<p:tagLst xmlns:p="http://schemas.openxmlformats.org/presentationml/2006/main">
  <p:tag name="AS_UNIQUEID" val="2611"/>
  <p:tag name="KSO_WM_UNIT_TEXT_FILL_FORE_SCHEMECOLOR_INDEX" val="13"/>
  <p:tag name="KSO_WM_UNIT_TEXT_FILL_FORE_SCHEMECOLOR_INDEX_BRIGHTNESS" val="0"/>
  <p:tag name="KSO_WM_UNIT_TEXT_FILL_TYPE" val="1"/>
</p:tagLst>
</file>

<file path=ppt/tags/tag199.xml><?xml version="1.0" encoding="utf-8"?>
<p:tagLst xmlns:p="http://schemas.openxmlformats.org/presentationml/2006/main">
  <p:tag name="AS_UNIQUEID" val="2612"/>
  <p:tag name="KSO_WM_UNIT_TEXT_FILL_FORE_SCHEMECOLOR_INDEX" val="13"/>
  <p:tag name="KSO_WM_UNIT_TEXT_FILL_FORE_SCHEMECOLOR_INDEX_BRIGHTNESS" val="0"/>
  <p:tag name="KSO_WM_UNIT_TEXT_FILL_TYPE" val="1"/>
</p:tagLst>
</file>

<file path=ppt/tags/tag200.xml><?xml version="1.0" encoding="utf-8"?>
<p:tagLst xmlns:p="http://schemas.openxmlformats.org/presentationml/2006/main">
  <p:tag name="AS_UNIQUEID" val="2613"/>
  <p:tag name="KSO_WM_UNIT_TEXT_FILL_FORE_SCHEMECOLOR_INDEX" val="13"/>
  <p:tag name="KSO_WM_UNIT_TEXT_FILL_FORE_SCHEMECOLOR_INDEX_BRIGHTNESS" val="0"/>
  <p:tag name="KSO_WM_UNIT_TEXT_FILL_TYPE" val="1"/>
</p:tagLst>
</file>

<file path=ppt/tags/tag201.xml><?xml version="1.0" encoding="utf-8"?>
<p:tagLst xmlns:p="http://schemas.openxmlformats.org/presentationml/2006/main">
  <p:tag name="AS_UNIQUEID" val="6366"/>
</p:tagLst>
</file>

<file path=ppt/tags/tag202.xml><?xml version="1.0" encoding="utf-8"?>
<p:tagLst xmlns:p="http://schemas.openxmlformats.org/presentationml/2006/main">
  <p:tag name="AS_UNIQUEID" val="6366"/>
</p:tagLst>
</file>

<file path=ppt/tags/tag203.xml><?xml version="1.0" encoding="utf-8"?>
<p:tagLst xmlns:p="http://schemas.openxmlformats.org/presentationml/2006/main">
  <p:tag name="AS_UNIQUEID" val="6364"/>
</p:tagLst>
</file>

<file path=ppt/tags/tag204.xml><?xml version="1.0" encoding="utf-8"?>
<p:tagLst xmlns:p="http://schemas.openxmlformats.org/presentationml/2006/main">
  <p:tag name="AS_UNIQUEID" val="6730"/>
  <p:tag name="KSO_WM_BEAUTIFY_FLAG" val=""/>
</p:tagLst>
</file>

<file path=ppt/tags/tag205.xml><?xml version="1.0" encoding="utf-8"?>
<p:tagLst xmlns:p="http://schemas.openxmlformats.org/presentationml/2006/main">
  <p:tag name="AS_UNIQUEID" val="6376"/>
  <p:tag name="KSO_WM_BEAUTIFY_FLAG" val=""/>
</p:tagLst>
</file>

<file path=ppt/tags/tag206.xml><?xml version="1.0" encoding="utf-8"?>
<p:tagLst xmlns:p="http://schemas.openxmlformats.org/presentationml/2006/main">
  <p:tag name="AS_UNIQUEID" val="6731"/>
  <p:tag name="KSO_WM_BEAUTIFY_FLAG" val=""/>
</p:tagLst>
</file>

<file path=ppt/tags/tag207.xml><?xml version="1.0" encoding="utf-8"?>
<p:tagLst xmlns:p="http://schemas.openxmlformats.org/presentationml/2006/main">
  <p:tag name="AS_UNIQUEID" val="6376"/>
  <p:tag name="KSO_WM_BEAUTIFY_FLAG" val=""/>
</p:tagLst>
</file>

<file path=ppt/tags/tag208.xml><?xml version="1.0" encoding="utf-8"?>
<p:tagLst xmlns:p="http://schemas.openxmlformats.org/presentationml/2006/main">
  <p:tag name="AS_UNIQUEID" val="2613"/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09.xml><?xml version="1.0" encoding="utf-8"?>
<p:tagLst xmlns:p="http://schemas.openxmlformats.org/presentationml/2006/main">
  <p:tag name="AS_UNIQUEID" val="6364"/>
  <p:tag name="KSO_WM_BEAUTIFY_FLAG" val=""/>
</p:tagLst>
</file>

<file path=ppt/tags/tag210.xml><?xml version="1.0" encoding="utf-8"?>
<p:tagLst xmlns:p="http://schemas.openxmlformats.org/presentationml/2006/main">
  <p:tag name="AS_UNIQUEID" val="6366"/>
  <p:tag name="KSO_WM_BEAUTIFY_FLAG" val=""/>
</p:tagLst>
</file>

<file path=ppt/tags/tag211.xml><?xml version="1.0" encoding="utf-8"?>
<p:tagLst xmlns:p="http://schemas.openxmlformats.org/presentationml/2006/main">
  <p:tag name="AS_UNIQUEID" val="6366"/>
  <p:tag name="KSO_WM_BEAUTIFY_FLAG" val=""/>
</p:tagLst>
</file>

<file path=ppt/tags/tag212.xml><?xml version="1.0" encoding="utf-8"?>
<p:tagLst xmlns:p="http://schemas.openxmlformats.org/presentationml/2006/main">
  <p:tag name="AS_UNIQUEID" val="6732"/>
  <p:tag name="KSO_WM_BEAUTIFY_FLAG" val=""/>
</p:tagLst>
</file>

<file path=ppt/tags/tag213.xml><?xml version="1.0" encoding="utf-8"?>
<p:tagLst xmlns:p="http://schemas.openxmlformats.org/presentationml/2006/main">
  <p:tag name="AS_UNIQUEID" val="6376"/>
  <p:tag name="KSO_WM_BEAUTIFY_FLAG" val=""/>
</p:tagLst>
</file>

<file path=ppt/tags/tag214.xml><?xml version="1.0" encoding="utf-8"?>
<p:tagLst xmlns:p="http://schemas.openxmlformats.org/presentationml/2006/main">
  <p:tag name="AS_UNIQUEID" val="6733"/>
  <p:tag name="KSO_WM_BEAUTIFY_FLAG" val=""/>
</p:tagLst>
</file>

<file path=ppt/tags/tag215.xml><?xml version="1.0" encoding="utf-8"?>
<p:tagLst xmlns:p="http://schemas.openxmlformats.org/presentationml/2006/main">
  <p:tag name="AS_UNIQUEID" val="6376"/>
  <p:tag name="KSO_WM_BEAUTIFY_FLAG" val=""/>
</p:tagLst>
</file>

<file path=ppt/tags/tag216.xml><?xml version="1.0" encoding="utf-8"?>
<p:tagLst xmlns:p="http://schemas.openxmlformats.org/presentationml/2006/main">
  <p:tag name="AS_UNIQUEID" val="6734"/>
  <p:tag name="KSO_WM_BEAUTIFY_FLAG" val=""/>
</p:tagLst>
</file>

<file path=ppt/tags/tag217.xml><?xml version="1.0" encoding="utf-8"?>
<p:tagLst xmlns:p="http://schemas.openxmlformats.org/presentationml/2006/main">
  <p:tag name="AS_UNIQUEID" val="6735"/>
  <p:tag name="KSO_WM_BEAUTIFY_FLAG" val=""/>
</p:tagLst>
</file>

<file path=ppt/tags/tag218.xml><?xml version="1.0" encoding="utf-8"?>
<p:tagLst xmlns:p="http://schemas.openxmlformats.org/presentationml/2006/main">
  <p:tag name="AS_UNIQUEID" val="19215"/>
</p:tagLst>
</file>

<file path=ppt/tags/tag219.xml><?xml version="1.0" encoding="utf-8"?>
<p:tagLst xmlns:p="http://schemas.openxmlformats.org/presentationml/2006/main">
  <p:tag name="AS_UNIQUEID" val="1442"/>
</p:tagLst>
</file>

<file path=ppt/tags/tag220.xml><?xml version="1.0" encoding="utf-8"?>
<p:tagLst xmlns:p="http://schemas.openxmlformats.org/presentationml/2006/main">
  <p:tag name="AS_UNIQUEID" val="1443"/>
</p:tagLst>
</file>

<file path=ppt/tags/tag221.xml><?xml version="1.0" encoding="utf-8"?>
<p:tagLst xmlns:p="http://schemas.openxmlformats.org/presentationml/2006/main">
  <p:tag name="AS_UNIQUEID" val="1444"/>
</p:tagLst>
</file>

<file path=ppt/tags/tag222.xml><?xml version="1.0" encoding="utf-8"?>
<p:tagLst xmlns:p="http://schemas.openxmlformats.org/presentationml/2006/main">
  <p:tag name="AS_UNIQUEID" val="1445"/>
</p:tagLst>
</file>

<file path=ppt/tags/tag223.xml><?xml version="1.0" encoding="utf-8"?>
<p:tagLst xmlns:p="http://schemas.openxmlformats.org/presentationml/2006/main">
  <p:tag name="AS_UNIQUEID" val="1446"/>
</p:tagLst>
</file>

<file path=ppt/tags/tag224.xml><?xml version="1.0" encoding="utf-8"?>
<p:tagLst xmlns:p="http://schemas.openxmlformats.org/presentationml/2006/main">
  <p:tag name="AS_UNIQUEID" val="19216"/>
</p:tagLst>
</file>

<file path=ppt/tags/tag225.xml><?xml version="1.0" encoding="utf-8"?>
<p:tagLst xmlns:p="http://schemas.openxmlformats.org/presentationml/2006/main">
  <p:tag name="AS_UNIQUEID" val="4243"/>
</p:tagLst>
</file>

<file path=ppt/tags/tag226.xml><?xml version="1.0" encoding="utf-8"?>
<p:tagLst xmlns:p="http://schemas.openxmlformats.org/presentationml/2006/main">
  <p:tag name="AS_UNIQUEID" val="4244"/>
</p:tagLst>
</file>

<file path=ppt/tags/tag227.xml><?xml version="1.0" encoding="utf-8"?>
<p:tagLst xmlns:p="http://schemas.openxmlformats.org/presentationml/2006/main">
  <p:tag name="AS_UNIQUEID" val="19217"/>
</p:tagLst>
</file>

<file path=ppt/tags/tag228.xml><?xml version="1.0" encoding="utf-8"?>
<p:tagLst xmlns:p="http://schemas.openxmlformats.org/presentationml/2006/main">
  <p:tag name="AS_UNIQUEID" val="19218"/>
</p:tagLst>
</file>

<file path=ppt/tags/tag229.xml><?xml version="1.0" encoding="utf-8"?>
<p:tagLst xmlns:p="http://schemas.openxmlformats.org/presentationml/2006/main">
  <p:tag name="AS_UNIQUEID" val="19219"/>
</p:tagLst>
</file>

<file path=ppt/tags/tag230.xml><?xml version="1.0" encoding="utf-8"?>
<p:tagLst xmlns:p="http://schemas.openxmlformats.org/presentationml/2006/main">
  <p:tag name="AS_UNIQUEID" val="19220"/>
</p:tagLst>
</file>

<file path=ppt/tags/tag231.xml><?xml version="1.0" encoding="utf-8"?>
<p:tagLst xmlns:p="http://schemas.openxmlformats.org/presentationml/2006/main">
  <p:tag name="AS_UNIQUEID" val="19221"/>
</p:tagLst>
</file>

<file path=ppt/tags/tag232.xml><?xml version="1.0" encoding="utf-8"?>
<p:tagLst xmlns:p="http://schemas.openxmlformats.org/presentationml/2006/main">
  <p:tag name="AS_UNIQUEID" val="19222"/>
</p:tagLst>
</file>

<file path=ppt/tags/tag233.xml><?xml version="1.0" encoding="utf-8"?>
<p:tagLst xmlns:p="http://schemas.openxmlformats.org/presentationml/2006/main">
  <p:tag name="AS_UNIQUEID" val="19223"/>
</p:tagLst>
</file>

<file path=ppt/tags/tag234.xml><?xml version="1.0" encoding="utf-8"?>
<p:tagLst xmlns:p="http://schemas.openxmlformats.org/presentationml/2006/main">
  <p:tag name="AS_UNIQUEID" val="19224"/>
</p:tagLst>
</file>

<file path=ppt/tags/tag235.xml><?xml version="1.0" encoding="utf-8"?>
<p:tagLst xmlns:p="http://schemas.openxmlformats.org/presentationml/2006/main">
  <p:tag name="AS_UNIQUEID" val="19225"/>
</p:tagLst>
</file>

<file path=ppt/tags/tag236.xml><?xml version="1.0" encoding="utf-8"?>
<p:tagLst xmlns:p="http://schemas.openxmlformats.org/presentationml/2006/main">
  <p:tag name="AS_UNIQUEID" val="19226"/>
</p:tagLst>
</file>

<file path=ppt/tags/tag237.xml><?xml version="1.0" encoding="utf-8"?>
<p:tagLst xmlns:p="http://schemas.openxmlformats.org/presentationml/2006/main">
  <p:tag name="AS_UNIQUEID" val="19227"/>
</p:tagLst>
</file>

<file path=ppt/tags/tag238.xml><?xml version="1.0" encoding="utf-8"?>
<p:tagLst xmlns:p="http://schemas.openxmlformats.org/presentationml/2006/main">
  <p:tag name="AS_UNIQUEID" val="19228"/>
</p:tagLst>
</file>

<file path=ppt/tags/tag239.xml><?xml version="1.0" encoding="utf-8"?>
<p:tagLst xmlns:p="http://schemas.openxmlformats.org/presentationml/2006/main">
  <p:tag name="AS_UNIQUEID" val="19229"/>
</p:tagLst>
</file>

<file path=ppt/tags/tag240.xml><?xml version="1.0" encoding="utf-8"?>
<p:tagLst xmlns:p="http://schemas.openxmlformats.org/presentationml/2006/main">
  <p:tag name="AS_UNIQUEID" val="19230"/>
</p:tagLst>
</file>

<file path=ppt/tags/tag241.xml><?xml version="1.0" encoding="utf-8"?>
<p:tagLst xmlns:p="http://schemas.openxmlformats.org/presentationml/2006/main">
  <p:tag name="AS_UNIQUEID" val="19231"/>
</p:tagLst>
</file>

<file path=ppt/tags/tag242.xml><?xml version="1.0" encoding="utf-8"?>
<p:tagLst xmlns:p="http://schemas.openxmlformats.org/presentationml/2006/main">
  <p:tag name="AS_UNIQUEID" val="8527"/>
</p:tagLst>
</file>

<file path=ppt/tags/tag243.xml><?xml version="1.0" encoding="utf-8"?>
<p:tagLst xmlns:p="http://schemas.openxmlformats.org/presentationml/2006/main">
  <p:tag name="AS_UNIQUEID" val="8528"/>
</p:tagLst>
</file>

<file path=ppt/tags/tag244.xml><?xml version="1.0" encoding="utf-8"?>
<p:tagLst xmlns:p="http://schemas.openxmlformats.org/presentationml/2006/main">
  <p:tag name="AS_UNIQUEID" val="8529"/>
</p:tagLst>
</file>

<file path=ppt/tags/tag245.xml><?xml version="1.0" encoding="utf-8"?>
<p:tagLst xmlns:p="http://schemas.openxmlformats.org/presentationml/2006/main">
  <p:tag name="AS_UNIQUEID" val="19232"/>
</p:tagLst>
</file>

<file path=ppt/tags/tag246.xml><?xml version="1.0" encoding="utf-8"?>
<p:tagLst xmlns:p="http://schemas.openxmlformats.org/presentationml/2006/main">
  <p:tag name="AS_UNIQUEID" val="1153"/>
</p:tagLst>
</file>

<file path=ppt/tags/tag247.xml><?xml version="1.0" encoding="utf-8"?>
<p:tagLst xmlns:p="http://schemas.openxmlformats.org/presentationml/2006/main">
  <p:tag name="AS_UNIQUEID" val="1055"/>
</p:tagLst>
</file>

<file path=ppt/tags/tag248.xml><?xml version="1.0" encoding="utf-8"?>
<p:tagLst xmlns:p="http://schemas.openxmlformats.org/presentationml/2006/main">
  <p:tag name="AS_UNIQUEID" val="8671"/>
</p:tagLst>
</file>

<file path=ppt/tags/tag249.xml><?xml version="1.0" encoding="utf-8"?>
<p:tagLst xmlns:p="http://schemas.openxmlformats.org/presentationml/2006/main">
  <p:tag name="AS_UNIQUEID" val="8672"/>
</p:tagLst>
</file>

<file path=ppt/tags/tag250.xml><?xml version="1.0" encoding="utf-8"?>
<p:tagLst xmlns:p="http://schemas.openxmlformats.org/presentationml/2006/main">
  <p:tag name="AS_UNIQUEID" val="19233"/>
</p:tagLst>
</file>

<file path=ppt/tags/tag251.xml><?xml version="1.0" encoding="utf-8"?>
<p:tagLst xmlns:p="http://schemas.openxmlformats.org/presentationml/2006/main">
  <p:tag name="AS_UNIQUEID" val="3369"/>
</p:tagLst>
</file>

<file path=ppt/tags/tag252.xml><?xml version="1.0" encoding="utf-8"?>
<p:tagLst xmlns:p="http://schemas.openxmlformats.org/presentationml/2006/main">
  <p:tag name="AS_UNIQUEID" val="1019"/>
</p:tagLst>
</file>

<file path=ppt/tags/tag253.xml><?xml version="1.0" encoding="utf-8"?>
<p:tagLst xmlns:p="http://schemas.openxmlformats.org/presentationml/2006/main">
  <p:tag name="AS_UNIQUEID" val="7056"/>
</p:tagLst>
</file>

<file path=ppt/tags/tag254.xml><?xml version="1.0" encoding="utf-8"?>
<p:tagLst xmlns:p="http://schemas.openxmlformats.org/presentationml/2006/main">
  <p:tag name="AS_UNIQUEID" val="19234"/>
</p:tagLst>
</file>

<file path=ppt/tags/tag255.xml><?xml version="1.0" encoding="utf-8"?>
<p:tagLst xmlns:p="http://schemas.openxmlformats.org/presentationml/2006/main">
  <p:tag name="AS_UNIQUEID" val="8539"/>
</p:tagLst>
</file>

<file path=ppt/tags/tag256.xml><?xml version="1.0" encoding="utf-8"?>
<p:tagLst xmlns:p="http://schemas.openxmlformats.org/presentationml/2006/main">
  <p:tag name="AS_UNIQUEID" val="8540"/>
</p:tagLst>
</file>

<file path=ppt/tags/tag257.xml><?xml version="1.0" encoding="utf-8"?>
<p:tagLst xmlns:p="http://schemas.openxmlformats.org/presentationml/2006/main">
  <p:tag name="AS_UNIQUEID" val="8541"/>
</p:tagLst>
</file>

<file path=ppt/tags/tag258.xml><?xml version="1.0" encoding="utf-8"?>
<p:tagLst xmlns:p="http://schemas.openxmlformats.org/presentationml/2006/main">
  <p:tag name="AS_UNIQUEID" val="19235"/>
</p:tagLst>
</file>

<file path=ppt/tags/tag259.xml><?xml version="1.0" encoding="utf-8"?>
<p:tagLst xmlns:p="http://schemas.openxmlformats.org/presentationml/2006/main">
  <p:tag name="AS_UNIQUEID" val="6768"/>
  <p:tag name="KSO_WM_BEAUTIFY_FLAG" val=""/>
</p:tagLst>
</file>

<file path=ppt/tags/tag260.xml><?xml version="1.0" encoding="utf-8"?>
<p:tagLst xmlns:p="http://schemas.openxmlformats.org/presentationml/2006/main">
  <p:tag name="AS_UNIQUEID" val="1031"/>
  <p:tag name="KSO_WM_BEAUTIFY_FLAG" val=""/>
</p:tagLst>
</file>

<file path=ppt/tags/tag261.xml><?xml version="1.0" encoding="utf-8"?>
<p:tagLst xmlns:p="http://schemas.openxmlformats.org/presentationml/2006/main">
  <p:tag name="AS_UNIQUEID" val="55"/>
  <p:tag name="KSO_WM_BEAUTIFY_FLAG" val=""/>
</p:tagLst>
</file>

<file path=ppt/tags/tag262.xml><?xml version="1.0" encoding="utf-8"?>
<p:tagLst xmlns:p="http://schemas.openxmlformats.org/presentationml/2006/main">
  <p:tag name="AS_UNIQUEID" val="56"/>
  <p:tag name="KSO_WM_BEAUTIFY_FLAG" val=""/>
</p:tagLst>
</file>

<file path=ppt/tags/tag263.xml><?xml version="1.0" encoding="utf-8"?>
<p:tagLst xmlns:p="http://schemas.openxmlformats.org/presentationml/2006/main">
  <p:tag name="AS_UNIQUEID" val="1153"/>
</p:tagLst>
</file>

<file path=ppt/tags/tag264.xml><?xml version="1.0" encoding="utf-8"?>
<p:tagLst xmlns:p="http://schemas.openxmlformats.org/presentationml/2006/main">
  <p:tag name="AS_UNIQUEID" val="19236"/>
</p:tagLst>
</file>

<file path=ppt/tags/tag265.xml><?xml version="1.0" encoding="utf-8"?>
<p:tagLst xmlns:p="http://schemas.openxmlformats.org/presentationml/2006/main">
  <p:tag name="AS_UNIQUEID" val="8545"/>
</p:tagLst>
</file>

<file path=ppt/tags/tag266.xml><?xml version="1.0" encoding="utf-8"?>
<p:tagLst xmlns:p="http://schemas.openxmlformats.org/presentationml/2006/main">
  <p:tag name="AS_UNIQUEID" val="8546"/>
</p:tagLst>
</file>

<file path=ppt/tags/tag267.xml><?xml version="1.0" encoding="utf-8"?>
<p:tagLst xmlns:p="http://schemas.openxmlformats.org/presentationml/2006/main">
  <p:tag name="AS_UNIQUEID" val="8547"/>
</p:tagLst>
</file>

<file path=ppt/tags/tag268.xml><?xml version="1.0" encoding="utf-8"?>
<p:tagLst xmlns:p="http://schemas.openxmlformats.org/presentationml/2006/main">
  <p:tag name="AS_UNIQUEID" val="19237"/>
</p:tagLst>
</file>

<file path=ppt/tags/tag269.xml><?xml version="1.0" encoding="utf-8"?>
<p:tagLst xmlns:p="http://schemas.openxmlformats.org/presentationml/2006/main">
  <p:tag name="AS_UNIQUEID" val="1031"/>
  <p:tag name="KSO_WM_BEAUTIFY_FLAG" val=""/>
</p:tagLst>
</file>

<file path=ppt/tags/tag270.xml><?xml version="1.0" encoding="utf-8"?>
<p:tagLst xmlns:p="http://schemas.openxmlformats.org/presentationml/2006/main">
  <p:tag name="AS_UNIQUEID" val="55"/>
  <p:tag name="KSO_WM_BEAUTIFY_FLAG" val=""/>
</p:tagLst>
</file>

<file path=ppt/tags/tag271.xml><?xml version="1.0" encoding="utf-8"?>
<p:tagLst xmlns:p="http://schemas.openxmlformats.org/presentationml/2006/main">
  <p:tag name="AS_UNIQUEID" val="56"/>
  <p:tag name="KSO_WM_BEAUTIFY_FLAG" val=""/>
</p:tagLst>
</file>

<file path=ppt/tags/tag272.xml><?xml version="1.0" encoding="utf-8"?>
<p:tagLst xmlns:p="http://schemas.openxmlformats.org/presentationml/2006/main">
  <p:tag name="AS_UNIQUEID" val="1031"/>
  <p:tag name="KSO_WM_BEAUTIFY_FLAG" val=""/>
</p:tagLst>
</file>

<file path=ppt/tags/tag273.xml><?xml version="1.0" encoding="utf-8"?>
<p:tagLst xmlns:p="http://schemas.openxmlformats.org/presentationml/2006/main">
  <p:tag name="AS_UNIQUEID" val="55"/>
  <p:tag name="KSO_WM_BEAUTIFY_FLAG" val=""/>
</p:tagLst>
</file>

<file path=ppt/tags/tag274.xml><?xml version="1.0" encoding="utf-8"?>
<p:tagLst xmlns:p="http://schemas.openxmlformats.org/presentationml/2006/main">
  <p:tag name="AS_UNIQUEID" val="56"/>
  <p:tag name="KSO_WM_BEAUTIFY_FLAG" val=""/>
</p:tagLst>
</file>

<file path=ppt/tags/tag275.xml><?xml version="1.0" encoding="utf-8"?>
<p:tagLst xmlns:p="http://schemas.openxmlformats.org/presentationml/2006/main">
  <p:tag name="AS_UNIQUEID" val="19238"/>
</p:tagLst>
</file>

<file path=ppt/tags/tag276.xml><?xml version="1.0" encoding="utf-8"?>
<p:tagLst xmlns:p="http://schemas.openxmlformats.org/presentationml/2006/main">
  <p:tag name="AS_UNIQUEID" val="8551"/>
</p:tagLst>
</file>

<file path=ppt/tags/tag277.xml><?xml version="1.0" encoding="utf-8"?>
<p:tagLst xmlns:p="http://schemas.openxmlformats.org/presentationml/2006/main">
  <p:tag name="AS_UNIQUEID" val="8552"/>
</p:tagLst>
</file>

<file path=ppt/tags/tag278.xml><?xml version="1.0" encoding="utf-8"?>
<p:tagLst xmlns:p="http://schemas.openxmlformats.org/presentationml/2006/main">
  <p:tag name="AS_UNIQUEID" val="8553"/>
</p:tagLst>
</file>

<file path=ppt/tags/tag279.xml><?xml version="1.0" encoding="utf-8"?>
<p:tagLst xmlns:p="http://schemas.openxmlformats.org/presentationml/2006/main">
  <p:tag name="AS_UNIQUEID" val="19239"/>
</p:tagLst>
</file>

<file path=ppt/tags/tag280.xml><?xml version="1.0" encoding="utf-8"?>
<p:tagLst xmlns:p="http://schemas.openxmlformats.org/presentationml/2006/main">
  <p:tag name="AS_UNIQUEID" val="8331"/>
</p:tagLst>
</file>

<file path=ppt/tags/tag281.xml><?xml version="1.0" encoding="utf-8"?>
<p:tagLst xmlns:p="http://schemas.openxmlformats.org/presentationml/2006/main">
  <p:tag name="AS_UNIQUEID" val="8122"/>
</p:tagLst>
</file>

<file path=ppt/tags/tag282.xml><?xml version="1.0" encoding="utf-8"?>
<p:tagLst xmlns:p="http://schemas.openxmlformats.org/presentationml/2006/main">
  <p:tag name="AS_UNIQUEID" val="1153"/>
</p:tagLst>
</file>

<file path=ppt/tags/tag283.xml><?xml version="1.0" encoding="utf-8"?>
<p:tagLst xmlns:p="http://schemas.openxmlformats.org/presentationml/2006/main">
  <p:tag name="AS_UNIQUEID" val="8503"/>
</p:tagLst>
</file>

<file path=ppt/tags/tag284.xml><?xml version="1.0" encoding="utf-8"?>
<p:tagLst xmlns:p="http://schemas.openxmlformats.org/presentationml/2006/main">
  <p:tag name="AS_UNIQUEID" val="2610"/>
  <p:tag name="KSO_WM_BEAUTIFY_FLAG" val=""/>
</p:tagLst>
</file>

<file path=ppt/tags/tag285.xml><?xml version="1.0" encoding="utf-8"?>
<p:tagLst xmlns:p="http://schemas.openxmlformats.org/presentationml/2006/main">
  <p:tag name="AS_UNIQUEID" val="8504"/>
</p:tagLst>
</file>

<file path=ppt/tags/tag286.xml><?xml version="1.0" encoding="utf-8"?>
<p:tagLst xmlns:p="http://schemas.openxmlformats.org/presentationml/2006/main">
  <p:tag name="AS_UNIQUEID" val="2584"/>
</p:tagLst>
</file>

<file path=ppt/tags/tag287.xml><?xml version="1.0" encoding="utf-8"?>
<p:tagLst xmlns:p="http://schemas.openxmlformats.org/presentationml/2006/main">
  <p:tag name="AS_UNIQUEID" val="2585"/>
  <p:tag name="KSO_WM_BEAUTIFY_FLAG" val=""/>
</p:tagLst>
</file>

<file path=ppt/tags/tag288.xml><?xml version="1.0" encoding="utf-8"?>
<p:tagLst xmlns:p="http://schemas.openxmlformats.org/presentationml/2006/main">
  <p:tag name="AS_UNIQUEID" val="2586"/>
  <p:tag name="KSO_WM_BEAUTIFY_FLAG" val=""/>
</p:tagLst>
</file>

<file path=ppt/tags/tag289.xml><?xml version="1.0" encoding="utf-8"?>
<p:tagLst xmlns:p="http://schemas.openxmlformats.org/presentationml/2006/main">
  <p:tag name="AS_UNIQUEID" val="2615"/>
  <p:tag name="KSO_WM_BEAUTIFY_FLAG" val=""/>
</p:tagLst>
</file>

<file path=ppt/tags/tag290.xml><?xml version="1.0" encoding="utf-8"?>
<p:tagLst xmlns:p="http://schemas.openxmlformats.org/presentationml/2006/main">
  <p:tag name="AS_UNIQUEID" val="2593"/>
</p:tagLst>
</file>

<file path=ppt/tags/tag291.xml><?xml version="1.0" encoding="utf-8"?>
<p:tagLst xmlns:p="http://schemas.openxmlformats.org/presentationml/2006/main">
  <p:tag name="AS_UNIQUEID" val="320"/>
  <p:tag name="KSO_WM_BEAUTIFY_FLAG" val=""/>
</p:tagLst>
</file>

<file path=ppt/tags/tag292.xml><?xml version="1.0" encoding="utf-8"?>
<p:tagLst xmlns:p="http://schemas.openxmlformats.org/presentationml/2006/main">
  <p:tag name="AS_UNIQUEID" val="320"/>
  <p:tag name="KSO_WM_BEAUTIFY_FLAG" val=""/>
</p:tagLst>
</file>

<file path=ppt/tags/tag293.xml><?xml version="1.0" encoding="utf-8"?>
<p:tagLst xmlns:p="http://schemas.openxmlformats.org/presentationml/2006/main">
  <p:tag name="AS_UNIQUEID" val="2594"/>
  <p:tag name="KSO_WM_BEAUTIFY_FLAG" val=""/>
</p:tagLst>
</file>

<file path=ppt/tags/tag294.xml><?xml version="1.0" encoding="utf-8"?>
<p:tagLst xmlns:p="http://schemas.openxmlformats.org/presentationml/2006/main">
  <p:tag name="AS_UNIQUEID" val="2595"/>
  <p:tag name="KSO_WM_BEAUTIFY_FLAG" val=""/>
</p:tagLst>
</file>

<file path=ppt/tags/tag295.xml><?xml version="1.0" encoding="utf-8"?>
<p:tagLst xmlns:p="http://schemas.openxmlformats.org/presentationml/2006/main">
  <p:tag name="AS_UNIQUEID" val="2596"/>
  <p:tag name="KSO_WM_BEAUTIFY_FLAG" val=""/>
</p:tagLst>
</file>

<file path=ppt/tags/tag296.xml><?xml version="1.0" encoding="utf-8"?>
<p:tagLst xmlns:p="http://schemas.openxmlformats.org/presentationml/2006/main">
  <p:tag name="AS_UNIQUEID" val="2597"/>
  <p:tag name="KSO_WM_BEAUTIFY_FLAG" val=""/>
</p:tagLst>
</file>

<file path=ppt/tags/tag297.xml><?xml version="1.0" encoding="utf-8"?>
<p:tagLst xmlns:p="http://schemas.openxmlformats.org/presentationml/2006/main">
  <p:tag name="AS_UNIQUEID" val="2598"/>
  <p:tag name="KSO_WM_BEAUTIFY_FLAG" val=""/>
</p:tagLst>
</file>

<file path=ppt/tags/tag298.xml><?xml version="1.0" encoding="utf-8"?>
<p:tagLst xmlns:p="http://schemas.openxmlformats.org/presentationml/2006/main">
  <p:tag name="AS_UNIQUEID" val="2599"/>
  <p:tag name="KSO_WM_BEAUTIFY_FLAG" val=""/>
</p:tagLst>
</file>

<file path=ppt/tags/tag299.xml><?xml version="1.0" encoding="utf-8"?>
<p:tagLst xmlns:p="http://schemas.openxmlformats.org/presentationml/2006/main">
  <p:tag name="AS_UNIQUEID" val="2600"/>
  <p:tag name="KSO_WM_BEAUTIFY_FLAG" val=""/>
</p:tagLst>
</file>

<file path=ppt/tags/tag300.xml><?xml version="1.0" encoding="utf-8"?>
<p:tagLst xmlns:p="http://schemas.openxmlformats.org/presentationml/2006/main">
  <p:tag name="AS_UNIQUEID" val="2601"/>
  <p:tag name="KSO_WM_BEAUTIFY_FLAG" val=""/>
</p:tagLst>
</file>

<file path=ppt/tags/tag301.xml><?xml version="1.0" encoding="utf-8"?>
<p:tagLst xmlns:p="http://schemas.openxmlformats.org/presentationml/2006/main">
  <p:tag name="AS_UNIQUEID" val="2602"/>
  <p:tag name="KSO_WM_BEAUTIFY_FLAG" val=""/>
</p:tagLst>
</file>

<file path=ppt/tags/tag302.xml><?xml version="1.0" encoding="utf-8"?>
<p:tagLst xmlns:p="http://schemas.openxmlformats.org/presentationml/2006/main">
  <p:tag name="AS_UNIQUEID" val="2603"/>
  <p:tag name="KSO_WM_BEAUTIFY_FLAG" val=""/>
</p:tagLst>
</file>

<file path=ppt/tags/tag303.xml><?xml version="1.0" encoding="utf-8"?>
<p:tagLst xmlns:p="http://schemas.openxmlformats.org/presentationml/2006/main">
  <p:tag name="AS_UNIQUEID" val="2604"/>
  <p:tag name="KSO_WM_BEAUTIFY_FLAG" val=""/>
</p:tagLst>
</file>

<file path=ppt/tags/tag304.xml><?xml version="1.0" encoding="utf-8"?>
<p:tagLst xmlns:p="http://schemas.openxmlformats.org/presentationml/2006/main">
  <p:tag name="AS_UNIQUEID" val="2605"/>
  <p:tag name="KSO_WM_BEAUTIFY_FLAG" val=""/>
</p:tagLst>
</file>

<file path=ppt/tags/tag305.xml><?xml version="1.0" encoding="utf-8"?>
<p:tagLst xmlns:p="http://schemas.openxmlformats.org/presentationml/2006/main">
  <p:tag name="AS_UNIQUEID" val="19240"/>
</p:tagLst>
</file>

<file path=ppt/tags/tag306.xml><?xml version="1.0" encoding="utf-8"?>
<p:tagLst xmlns:p="http://schemas.openxmlformats.org/presentationml/2006/main">
  <p:tag name="AS_UNIQUEID" val="8557"/>
</p:tagLst>
</file>

<file path=ppt/tags/tag307.xml><?xml version="1.0" encoding="utf-8"?>
<p:tagLst xmlns:p="http://schemas.openxmlformats.org/presentationml/2006/main">
  <p:tag name="AS_UNIQUEID" val="8558"/>
</p:tagLst>
</file>

<file path=ppt/tags/tag308.xml><?xml version="1.0" encoding="utf-8"?>
<p:tagLst xmlns:p="http://schemas.openxmlformats.org/presentationml/2006/main">
  <p:tag name="AS_UNIQUEID" val="8559"/>
</p:tagLst>
</file>

<file path=ppt/tags/tag309.xml><?xml version="1.0" encoding="utf-8"?>
<p:tagLst xmlns:p="http://schemas.openxmlformats.org/presentationml/2006/main">
  <p:tag name="AS_UNIQUEID" val="19241"/>
</p:tagLst>
</file>

<file path=ppt/tags/tag310.xml><?xml version="1.0" encoding="utf-8"?>
<p:tagLst xmlns:p="http://schemas.openxmlformats.org/presentationml/2006/main">
  <p:tag name="AS_UNIQUEID" val="6779"/>
  <p:tag name="KSO_WM_BEAUTIFY_FLAG" val=""/>
</p:tagLst>
</file>

<file path=ppt/tags/tag311.xml><?xml version="1.0" encoding="utf-8"?>
<p:tagLst xmlns:p="http://schemas.openxmlformats.org/presentationml/2006/main">
  <p:tag name="AS_UNIQUEID" val="1031"/>
  <p:tag name="KSO_WM_BEAUTIFY_FLAG" val=""/>
</p:tagLst>
</file>

<file path=ppt/tags/tag312.xml><?xml version="1.0" encoding="utf-8"?>
<p:tagLst xmlns:p="http://schemas.openxmlformats.org/presentationml/2006/main">
  <p:tag name="AS_UNIQUEID" val="6780"/>
</p:tagLst>
</file>

<file path=ppt/tags/tag313.xml><?xml version="1.0" encoding="utf-8"?>
<p:tagLst xmlns:p="http://schemas.openxmlformats.org/presentationml/2006/main">
  <p:tag name="AS_UNIQUEID" val="6781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783_5*q_h_i*1_4_1"/>
  <p:tag name="KSO_WM_UNIT_INDEX" val="1_4_1"/>
  <p:tag name="KSO_WM_UNIT_LAYERLEVEL" val="1_1_1"/>
  <p:tag name="KSO_WM_UNIT_TEXT_FILL_FORE_SCHEMECOLOR_INDEX" val="2"/>
  <p:tag name="KSO_WM_UNIT_TEXT_FILL_TYPE" val="1"/>
  <p:tag name="KSO_WM_UNIT_TYPE" val="q_h_i"/>
</p:tagLst>
</file>

<file path=ppt/tags/tag314.xml><?xml version="1.0" encoding="utf-8"?>
<p:tagLst xmlns:p="http://schemas.openxmlformats.org/presentationml/2006/main">
  <p:tag name="AS_UNIQUEID" val="6782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783_5*q_h_i*1_2_4"/>
  <p:tag name="KSO_WM_UNIT_INDEX" val="1_2_4"/>
  <p:tag name="KSO_WM_UNIT_LAYERLEVEL" val="1_1_1"/>
  <p:tag name="KSO_WM_UNIT_TEXT_FILL_FORE_SCHEMECOLOR_INDEX" val="2"/>
  <p:tag name="KSO_WM_UNIT_TEXT_FILL_TYPE" val="1"/>
  <p:tag name="KSO_WM_UNIT_TYPE" val="q_h_i"/>
</p:tagLst>
</file>

<file path=ppt/tags/tag315.xml><?xml version="1.0" encoding="utf-8"?>
<p:tagLst xmlns:p="http://schemas.openxmlformats.org/presentationml/2006/main">
  <p:tag name="AS_UNIQUEID" val="6783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783_5*q_h_i*1_3_2"/>
  <p:tag name="KSO_WM_UNIT_INDEX" val="1_3_2"/>
  <p:tag name="KSO_WM_UNIT_LAYERLEVEL" val="1_1_1"/>
  <p:tag name="KSO_WM_UNIT_TEXT_FILL_FORE_SCHEMECOLOR_INDEX" val="2"/>
  <p:tag name="KSO_WM_UNIT_TEXT_FILL_TYPE" val="1"/>
  <p:tag name="KSO_WM_UNIT_TYPE" val="q_h_i"/>
</p:tagLst>
</file>

<file path=ppt/tags/tag316.xml><?xml version="1.0" encoding="utf-8"?>
<p:tagLst xmlns:p="http://schemas.openxmlformats.org/presentationml/2006/main">
  <p:tag name="AS_UNIQUEID" val="6784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783_5*q_h_i*1_1_5"/>
  <p:tag name="KSO_WM_UNIT_INDEX" val="1_1_5"/>
  <p:tag name="KSO_WM_UNIT_LAYERLEVEL" val="1_1_1"/>
  <p:tag name="KSO_WM_UNIT_TEXT_FILL_FORE_SCHEMECOLOR_INDEX" val="2"/>
  <p:tag name="KSO_WM_UNIT_TEXT_FILL_TYPE" val="1"/>
  <p:tag name="KSO_WM_UNIT_TYPE" val="q_h_i"/>
</p:tagLst>
</file>

<file path=ppt/tags/tag317.xml><?xml version="1.0" encoding="utf-8"?>
<p:tagLst xmlns:p="http://schemas.openxmlformats.org/presentationml/2006/main">
  <p:tag name="AS_UNIQUEID" val="6785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783_5*q_h_i*1_3_4"/>
  <p:tag name="KSO_WM_UNIT_INDEX" val="1_3_4"/>
  <p:tag name="KSO_WM_UNIT_LAYERLEVEL" val="1_1_1"/>
  <p:tag name="KSO_WM_UNIT_TEXT_FILL_FORE_SCHEMECOLOR_INDEX" val="2"/>
  <p:tag name="KSO_WM_UNIT_TEXT_FILL_TYPE" val="1"/>
  <p:tag name="KSO_WM_UNIT_TYPE" val="q_h_i"/>
</p:tagLst>
</file>

<file path=ppt/tags/tag318.xml><?xml version="1.0" encoding="utf-8"?>
<p:tagLst xmlns:p="http://schemas.openxmlformats.org/presentationml/2006/main">
  <p:tag name="AS_UNIQUEID" val="6786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HIGHLIGHT" val="0"/>
  <p:tag name="KSO_WM_UNIT_ID" val="diagram783_5*q_i*1_1"/>
  <p:tag name="KSO_WM_UNIT_INDEX" val="1_1"/>
  <p:tag name="KSO_WM_UNIT_LAYERLEVEL" val="1_1"/>
  <p:tag name="KSO_WM_UNIT_TEXT_FILL_FORE_SCHEMECOLOR_INDEX" val="2"/>
  <p:tag name="KSO_WM_UNIT_TEXT_FILL_TYPE" val="1"/>
  <p:tag name="KSO_WM_UNIT_TYPE" val="q_i"/>
</p:tagLst>
</file>

<file path=ppt/tags/tag319.xml><?xml version="1.0" encoding="utf-8"?>
<p:tagLst xmlns:p="http://schemas.openxmlformats.org/presentationml/2006/main">
  <p:tag name="AS_UNIQUEID" val="6787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783_5*q_h_i*1_1_4"/>
  <p:tag name="KSO_WM_UNIT_INDEX" val="1_1_4"/>
  <p:tag name="KSO_WM_UNIT_LAYERLEVEL" val="1_1_1"/>
  <p:tag name="KSO_WM_UNIT_TEXT_FILL_FORE_SCHEMECOLOR_INDEX" val="2"/>
  <p:tag name="KSO_WM_UNIT_TEXT_FILL_TYPE" val="1"/>
  <p:tag name="KSO_WM_UNIT_TYPE" val="q_h_i"/>
</p:tagLst>
</file>

<file path=ppt/tags/tag320.xml><?xml version="1.0" encoding="utf-8"?>
<p:tagLst xmlns:p="http://schemas.openxmlformats.org/presentationml/2006/main">
  <p:tag name="AS_UNIQUEID" val="6788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783_5*q_h_i*1_2_1"/>
  <p:tag name="KSO_WM_UNIT_INDEX" val="1_2_1"/>
  <p:tag name="KSO_WM_UNIT_LAYERLEVEL" val="1_1_1"/>
  <p:tag name="KSO_WM_UNIT_TEXT_FILL_FORE_SCHEMECOLOR_INDEX" val="2"/>
  <p:tag name="KSO_WM_UNIT_TEXT_FILL_TYPE" val="1"/>
  <p:tag name="KSO_WM_UNIT_TYPE" val="q_h_i"/>
</p:tagLst>
</file>

<file path=ppt/tags/tag321.xml><?xml version="1.0" encoding="utf-8"?>
<p:tagLst xmlns:p="http://schemas.openxmlformats.org/presentationml/2006/main">
  <p:tag name="AS_UNIQUEID" val="6789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783_5*q_h_i*1_4_2"/>
  <p:tag name="KSO_WM_UNIT_INDEX" val="1_4_2"/>
  <p:tag name="KSO_WM_UNIT_LAYERLEVEL" val="1_1_1"/>
  <p:tag name="KSO_WM_UNIT_TEXT_FILL_FORE_SCHEMECOLOR_INDEX" val="2"/>
  <p:tag name="KSO_WM_UNIT_TEXT_FILL_TYPE" val="1"/>
  <p:tag name="KSO_WM_UNIT_TYPE" val="q_h_i"/>
</p:tagLst>
</file>

<file path=ppt/tags/tag322.xml><?xml version="1.0" encoding="utf-8"?>
<p:tagLst xmlns:p="http://schemas.openxmlformats.org/presentationml/2006/main">
  <p:tag name="AS_UNIQUEID" val="6790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783_5*q_h_i*1_6_1"/>
  <p:tag name="KSO_WM_UNIT_INDEX" val="1_6_1"/>
  <p:tag name="KSO_WM_UNIT_LAYERLEVEL" val="1_1_1"/>
  <p:tag name="KSO_WM_UNIT_TEXT_FILL_FORE_SCHEMECOLOR_INDEX" val="2"/>
  <p:tag name="KSO_WM_UNIT_TEXT_FILL_TYPE" val="1"/>
  <p:tag name="KSO_WM_UNIT_TYPE" val="q_h_i"/>
</p:tagLst>
</file>

<file path=ppt/tags/tag323.xml><?xml version="1.0" encoding="utf-8"?>
<p:tagLst xmlns:p="http://schemas.openxmlformats.org/presentationml/2006/main">
  <p:tag name="AS_UNIQUEID" val="6791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783_5*q_h_i*1_5_1"/>
  <p:tag name="KSO_WM_UNIT_INDEX" val="1_5_1"/>
  <p:tag name="KSO_WM_UNIT_LAYERLEVEL" val="1_1_1"/>
  <p:tag name="KSO_WM_UNIT_TEXT_FILL_FORE_SCHEMECOLOR_INDEX" val="2"/>
  <p:tag name="KSO_WM_UNIT_TEXT_FILL_TYPE" val="1"/>
  <p:tag name="KSO_WM_UNIT_TYPE" val="q_h_i"/>
</p:tagLst>
</file>

<file path=ppt/tags/tag324.xml><?xml version="1.0" encoding="utf-8"?>
<p:tagLst xmlns:p="http://schemas.openxmlformats.org/presentationml/2006/main">
  <p:tag name="AS_UNIQUEID" val="6792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783_5*q_h_i*1_6_2"/>
  <p:tag name="KSO_WM_UNIT_INDEX" val="1_6_2"/>
  <p:tag name="KSO_WM_UNIT_LAYERLEVEL" val="1_1_1"/>
  <p:tag name="KSO_WM_UNIT_TEXT_FILL_FORE_SCHEMECOLOR_INDEX" val="2"/>
  <p:tag name="KSO_WM_UNIT_TEXT_FILL_TYPE" val="1"/>
  <p:tag name="KSO_WM_UNIT_TYPE" val="q_h_i"/>
</p:tagLst>
</file>

<file path=ppt/tags/tag325.xml><?xml version="1.0" encoding="utf-8"?>
<p:tagLst xmlns:p="http://schemas.openxmlformats.org/presentationml/2006/main">
  <p:tag name="AS_UNIQUEID" val="6793"/>
  <p:tag name="KSO_WM_BEAUTIFY_FLAG" val=""/>
  <p:tag name="KSO_WM_DIAGRAM_GROUP_CODE" val="q1-1"/>
  <p:tag name="KSO_WM_TAG_VERSION" val="1.0"/>
  <p:tag name="KSO_WM_TEMPLATE_CATEGORY" val="diagram"/>
  <p:tag name="KSO_WM_TEMPLATE_INDEX" val="7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783_5*q_h_i*1_5_2"/>
  <p:tag name="KSO_WM_UNIT_INDEX" val="1_5_2"/>
  <p:tag name="KSO_WM_UNIT_LAYERLEVEL" val="1_1_1"/>
  <p:tag name="KSO_WM_UNIT_TEXT_FILL_FORE_SCHEMECOLOR_INDEX" val="2"/>
  <p:tag name="KSO_WM_UNIT_TEXT_FILL_TYPE" val="1"/>
  <p:tag name="KSO_WM_UNIT_TYPE" val="q_h_i"/>
</p:tagLst>
</file>

<file path=ppt/tags/tag326.xml><?xml version="1.0" encoding="utf-8"?>
<p:tagLst xmlns:p="http://schemas.openxmlformats.org/presentationml/2006/main">
  <p:tag name="AS_UNIQUEID" val="6794"/>
  <p:tag name="KSO_WM_BEAUTIFY_FLAG" val=""/>
</p:tagLst>
</file>

<file path=ppt/tags/tag327.xml><?xml version="1.0" encoding="utf-8"?>
<p:tagLst xmlns:p="http://schemas.openxmlformats.org/presentationml/2006/main">
  <p:tag name="AS_UNIQUEID" val="6795"/>
  <p:tag name="KSO_WM_BEAUTIFY_FLAG" val=""/>
</p:tagLst>
</file>

<file path=ppt/tags/tag328.xml><?xml version="1.0" encoding="utf-8"?>
<p:tagLst xmlns:p="http://schemas.openxmlformats.org/presentationml/2006/main">
  <p:tag name="AS_UNIQUEID" val="6796"/>
  <p:tag name="KSO_WM_BEAUTIFY_FLAG" val=""/>
</p:tagLst>
</file>

<file path=ppt/tags/tag329.xml><?xml version="1.0" encoding="utf-8"?>
<p:tagLst xmlns:p="http://schemas.openxmlformats.org/presentationml/2006/main">
  <p:tag name="AS_UNIQUEID" val="6797"/>
  <p:tag name="KSO_WM_BEAUTIFY_FLAG" val=""/>
</p:tagLst>
</file>

<file path=ppt/tags/tag330.xml><?xml version="1.0" encoding="utf-8"?>
<p:tagLst xmlns:p="http://schemas.openxmlformats.org/presentationml/2006/main">
  <p:tag name="AS_UNIQUEID" val="6798"/>
  <p:tag name="KSO_WM_BEAUTIFY_FLAG" val=""/>
</p:tagLst>
</file>

<file path=ppt/tags/tag331.xml><?xml version="1.0" encoding="utf-8"?>
<p:tagLst xmlns:p="http://schemas.openxmlformats.org/presentationml/2006/main">
  <p:tag name="AS_UNIQUEID" val="6799"/>
  <p:tag name="KSO_WM_BEAUTIFY_FLAG" val=""/>
</p:tagLst>
</file>

<file path=ppt/tags/tag332.xml><?xml version="1.0" encoding="utf-8"?>
<p:tagLst xmlns:p="http://schemas.openxmlformats.org/presentationml/2006/main">
  <p:tag name="AS_UNIQUEID" val="1153"/>
</p:tagLst>
</file>

<file path=ppt/tags/tag333.xml><?xml version="1.0" encoding="utf-8"?>
<p:tagLst xmlns:p="http://schemas.openxmlformats.org/presentationml/2006/main">
  <p:tag name="AS_UNIQUEID" val="19242"/>
</p:tagLst>
</file>

<file path=ppt/tags/tag334.xml><?xml version="1.0" encoding="utf-8"?>
<p:tagLst xmlns:p="http://schemas.openxmlformats.org/presentationml/2006/main">
  <p:tag name="AS_UNIQUEID" val="8563"/>
</p:tagLst>
</file>

<file path=ppt/tags/tag335.xml><?xml version="1.0" encoding="utf-8"?>
<p:tagLst xmlns:p="http://schemas.openxmlformats.org/presentationml/2006/main">
  <p:tag name="AS_UNIQUEID" val="8564"/>
</p:tagLst>
</file>

<file path=ppt/tags/tag336.xml><?xml version="1.0" encoding="utf-8"?>
<p:tagLst xmlns:p="http://schemas.openxmlformats.org/presentationml/2006/main">
  <p:tag name="AS_UNIQUEID" val="8565"/>
</p:tagLst>
</file>

<file path=ppt/tags/tag337.xml><?xml version="1.0" encoding="utf-8"?>
<p:tagLst xmlns:p="http://schemas.openxmlformats.org/presentationml/2006/main">
  <p:tag name="AS_UNIQUEID" val="19243"/>
</p:tagLst>
</file>

<file path=ppt/tags/tag338.xml><?xml version="1.0" encoding="utf-8"?>
<p:tagLst xmlns:p="http://schemas.openxmlformats.org/presentationml/2006/main">
  <p:tag name="AS_UNIQUEID" val="6801"/>
  <p:tag name="KSO_WM_BEAUTIFY_FLAG" val=""/>
</p:tagLst>
</file>

<file path=ppt/tags/tag339.xml><?xml version="1.0" encoding="utf-8"?>
<p:tagLst xmlns:p="http://schemas.openxmlformats.org/presentationml/2006/main">
  <p:tag name="AS_UNIQUEID" val="1153"/>
</p:tagLst>
</file>

<file path=ppt/tags/tag340.xml><?xml version="1.0" encoding="utf-8"?>
<p:tagLst xmlns:p="http://schemas.openxmlformats.org/presentationml/2006/main">
  <p:tag name="AS_UNIQUEID" val="19244"/>
</p:tagLst>
</file>

<file path=ppt/tags/tag341.xml><?xml version="1.0" encoding="utf-8"?>
<p:tagLst xmlns:p="http://schemas.openxmlformats.org/presentationml/2006/main">
  <p:tag name="AS_UNIQUEID" val="6174"/>
</p:tagLst>
</file>

<file path=ppt/tags/tag342.xml><?xml version="1.0" encoding="utf-8"?>
<p:tagLst xmlns:p="http://schemas.openxmlformats.org/presentationml/2006/main">
  <p:tag name="AS_UNIQUEID" val="6175"/>
</p:tagLst>
</file>

<file path=ppt/tags/tag343.xml><?xml version="1.0" encoding="utf-8"?>
<p:tagLst xmlns:p="http://schemas.openxmlformats.org/presentationml/2006/main">
  <p:tag name="AS_UNIQUEID" val="8047"/>
</p:tagLst>
</file>

<file path=ppt/tags/tag344.xml><?xml version="1.0" encoding="utf-8"?>
<p:tagLst xmlns:p="http://schemas.openxmlformats.org/presentationml/2006/main">
  <p:tag name="AS_UNIQUEID" val="19320"/>
</p:tagLst>
</file>

<file path=ppt/tags/tag345.xml><?xml version="1.0" encoding="utf-8"?>
<p:tagLst xmlns:p="http://schemas.openxmlformats.org/presentationml/2006/main">
  <p:tag name="AS_UNIQUEID" val="19321"/>
</p:tagLst>
</file>

<file path=ppt/tags/tag3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2">
      <vt:lpstr>Arial</vt:lpstr>
      <vt:lpstr>Calibri</vt:lpstr>
      <vt:lpstr>Calibri Light</vt:lpstr>
      <vt:lpstr>等线 Light</vt:lpstr>
      <vt:lpstr>等线</vt:lpstr>
      <vt:lpstr>微软雅黑</vt:lpstr>
      <vt:lpstr>字魂36号-正文宋楷</vt:lpstr>
      <vt:lpstr>Segoe UI</vt:lpstr>
      <vt:lpstr>隶书</vt:lpstr>
      <vt:lpstr>仿宋</vt:lpstr>
      <vt:lpstr>华文楷体</vt:lpstr>
      <vt:lpstr>幼圆</vt:lpstr>
      <vt:lpstr>宋体</vt:lpstr>
      <vt:lpstr>黑体</vt:lpstr>
      <vt:lpstr>楷体</vt:lpstr>
      <vt:lpstr>Times New Roman</vt:lpstr>
      <vt:lpstr>Wingdings</vt:lpstr>
      <vt:lpstr>思源宋体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2024-09-24T18:37:23.146</cp:lastPrinted>
  <dcterms:created xsi:type="dcterms:W3CDTF">2024-09-24T10:37:23Z</dcterms:created>
  <dcterms:modified xsi:type="dcterms:W3CDTF">2024-09-24T10:37:25Z</dcterms:modified>
</cp:coreProperties>
</file>