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2D771-0EBE-44D3-A627-E4E31B4B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E8F2B-7504-4D49-BB99-9B0E7D399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4888-BB46-4D06-8032-C5DEC144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77DFE-F5BC-442A-81AB-E2FAC8E07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00C8F-5625-4F34-9277-64C742CC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264A5-1C39-44C4-85CA-E7FD0BE7B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82C73-4CC0-420C-B02A-C2DFA265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07EF3-DC5B-48BD-94ED-054F5A201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33DF8-D83B-4C43-A50C-7A78CF6AA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5A31A-ACF0-43EC-B8F6-B6F1FCE79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C824C-194C-4A28-8509-9C110143B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tags" Target="../tags/tag220.xml" /><Relationship Id="rId26" Type="http://schemas.openxmlformats.org/officeDocument/2006/relationships/tags" Target="../tags/tag221.xml" /><Relationship Id="rId27" Type="http://schemas.openxmlformats.org/officeDocument/2006/relationships/tags" Target="../tags/tag222.xml" /><Relationship Id="rId28" Type="http://schemas.openxmlformats.org/officeDocument/2006/relationships/tags" Target="../tags/tag223.xml" /><Relationship Id="rId29" Type="http://schemas.openxmlformats.org/officeDocument/2006/relationships/tags" Target="../tags/tag224.xml" /><Relationship Id="rId3" Type="http://schemas.openxmlformats.org/officeDocument/2006/relationships/tags" Target="../tags/tag198.xml" /><Relationship Id="rId30" Type="http://schemas.openxmlformats.org/officeDocument/2006/relationships/tags" Target="../tags/tag225.xml" /><Relationship Id="rId31" Type="http://schemas.openxmlformats.org/officeDocument/2006/relationships/tags" Target="../tags/tag226.xml" /><Relationship Id="rId32" Type="http://schemas.openxmlformats.org/officeDocument/2006/relationships/tags" Target="../tags/tag227.xml" /><Relationship Id="rId33" Type="http://schemas.openxmlformats.org/officeDocument/2006/relationships/tags" Target="../tags/tag22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22" Type="http://schemas.openxmlformats.org/officeDocument/2006/relationships/tags" Target="../tags/tag28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14" Type="http://schemas.openxmlformats.org/officeDocument/2006/relationships/tags" Target="../tags/tag313.xml" /><Relationship Id="rId15" Type="http://schemas.openxmlformats.org/officeDocument/2006/relationships/tags" Target="../tags/tag314.xml" /><Relationship Id="rId16" Type="http://schemas.openxmlformats.org/officeDocument/2006/relationships/tags" Target="../tags/tag315.xml" /><Relationship Id="rId17" Type="http://schemas.openxmlformats.org/officeDocument/2006/relationships/tags" Target="../tags/tag316.xml" /><Relationship Id="rId18" Type="http://schemas.openxmlformats.org/officeDocument/2006/relationships/tags" Target="../tags/tag317.xml" /><Relationship Id="rId19" Type="http://schemas.openxmlformats.org/officeDocument/2006/relationships/tags" Target="../tags/tag318.xml" /><Relationship Id="rId2" Type="http://schemas.openxmlformats.org/officeDocument/2006/relationships/tags" Target="../tags/tag301.xml" /><Relationship Id="rId20" Type="http://schemas.openxmlformats.org/officeDocument/2006/relationships/tags" Target="../tags/tag319.xml" /><Relationship Id="rId21" Type="http://schemas.openxmlformats.org/officeDocument/2006/relationships/tags" Target="../tags/tag320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7061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ANCA相关性肾炎的护理查房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ANCA相关性肾炎的疾病相关知识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ANCA相关性肾炎的疾病相关知识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病理检查：肾小球内有免疫复合物沉积，肾小管间质纤维化等。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临床表现：血尿、蛋白尿、高血压、水肿等。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实验室检查：抗中性粒细胞胞浆抗体（ANCA）阳性，血清肌酐、尿素氮升高等。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ANCA相关性肾炎是一种自身免疫性疾病，主要表现为肾小球肾炎。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诊断标准包括：临床表现、实验室检查、病理检查等。</a:t>
            </a:r>
            <a:endParaRPr lang="zh-CN" altLang="en-US" sz="2000">
              <a:latin typeface="+mn-ea"/>
              <a:ea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ANCA相关性肾炎是一种自身免疫性疾病，主要表现为肾脏损伤。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病因与遗传、环境、感染等因素有关。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发病机制主要涉及免疫系统对自身抗原的识别和攻击，导致肾脏损伤。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ANCA相关性肾炎的发病率相对较低，但病情严重时可能导致肾衰竭。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病理改变和并发症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并发症：可出现高血压、肾功能不全、贫血、感染等并发症。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病理改变：主要表现为肾小球肾炎，可出现肾小球硬化、肾小管间质纤维化等病理改变。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治疗方法：主要采用糖皮质激素和免疫抑制剂治疗，必要时需要进行透析治疗。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预后：预后与病情严重程度、治疗效果等因素有关，早期诊断和治疗可改善预后。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病史：高血压、糖尿病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诊断：ANCA相关性肾炎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发病时间：2022年10月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病程和治疗经过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治疗经过：诊断、治疗方案、药物使用等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发病时间：何时出现症状，何时就诊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治疗效果：病情好转、恶化或稳定等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病程：症状的演变过程，如病情加重、缓解等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护理措施：针对病情和治疗方案的护理措施，如饮食、活动、用药等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实验室和影像学检查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尿常规检查：观察尿蛋白、红细胞、白细胞等指标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肾功能检查：包括血肌酐、尿素氮、血尿酸等指标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免疫学检查：如抗核抗体、抗dsDNA抗体等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影像学检查：如肾脏超声、CT、MRI等，观察肾脏形态、大小、结构等变化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原因：ANCA相关性肾炎引起的炎症反应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护理措施：使用止痛药、冷热敷、按摩等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预防措施：保持良好的生活习惯，避免过度劳累，注意保暖等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症状：关节疼痛、肌肉疼痛、头痛等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焦虑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原因：疾病带来的压力、对治疗效果的担忧、对病情的不确定性等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表现：紧张、担忧、失眠、食欲不振等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影响：影响患者的生活质量、治疗效果和康复速度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护理措施：提供心理支持、减轻压力、保持良好的睡眠和饮食习惯等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感染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感染类型：细菌、病毒、真菌等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感染症状：发热、咳嗽、腹泻、皮疹等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感染治疗：抗生素、抗病毒药、抗真菌药等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感染途径：呼吸道、消化道、皮肤等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https://d.book118.com/378107061041006033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73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ANCA相关性肾炎的护理查房</vt:lpstr>
      <vt:lpstr>目录</vt:lpstr>
      <vt:lpstr>ANCA相关性肾炎的疾病相关知识</vt:lpstr>
      <vt:lpstr>定义和诊断标准</vt:lpstr>
      <vt:lpstr>病因和发病机制</vt:lpstr>
      <vt:lpstr>病理改变和并发症</vt:lpstr>
      <vt:lpstr>病例汇报</vt:lpstr>
      <vt:lpstr>患者基本信息</vt:lpstr>
      <vt:lpstr>病程和治疗经过</vt:lpstr>
      <vt:lpstr>实验室和影像学检查</vt:lpstr>
      <vt:lpstr>护理诊断</vt:lpstr>
      <vt:lpstr>疼痛</vt:lpstr>
      <vt:lpstr>焦虑</vt:lpstr>
      <vt:lpstr>感染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2024-09-11T05:32:41.363</cp:lastPrinted>
  <dcterms:created xsi:type="dcterms:W3CDTF">2024-09-10T21:32:41Z</dcterms:created>
  <dcterms:modified xsi:type="dcterms:W3CDTF">2024-09-10T21:32:44Z</dcterms:modified>
</cp:coreProperties>
</file>