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70097-0A51-4CB6-851A-42C72600A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4E592-D5CF-408E-AB30-3CE6F7EE1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7B547-287F-4C80-957E-E20464B93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1F284-253A-44B1-A766-705CB5C8E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07EB6B-A68C-42D1-B60C-E5A51EC52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F8F4E8-C2A8-4028-8D1C-FA4147F57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7AD80D-139F-47EE-9041-07262C378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713CF0-EF3C-4908-BF59-D2B3F013E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74CEF0-DA12-4CD8-A47A-F7F347354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018B7-6738-45FB-9C6C-1D3BA3666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C752B-B5D0-4F26-9CF5-4CC371775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10007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心脏瓣膜置换护理PPT\n## 1.心脏瓣膜置换手术概述\n### 1.1心脏瓣膜的功能及病变原因\n### 1.2瓣膜置换手术的适应症与禁忌症\n### 1.3手术过程及可能的风险\n## 2.术前护理准备\n### 2.1患者心理护理与宣教\n### 2.2完善术前检查与评估\n### 2.3术前预防性抗生素使用\n## 3.术后护理观察与监测\n### 3.1心功能的观察与维护\n### 3.2血流动力学的监测与调整\n### 3.3电解质与凝血功能的监测\n## 4.并发症的预防与护理\n### 4.1出血与血栓的预防与护理\n### 4.2肾功能不全的预防与护理\n### 4.3感染性心内膜炎的预防与护理\n## 5.康复期护理与指导\n### 5.1呼吸功能的锻炼与指导\n### 5.2心脏康复计划的制定与实施\n### 5.3长期用药与定期随访的指导\n## 6.患者生活质量与心理支持\n### 6.1术后生活质量的评估与改善\n### 6.2心理干预与心理疏导\n### 6.3社会支持与家庭关怀的重要性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心脏瓣膜置换护理PPT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心脏瓣膜置换手术概述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心脏瓣膜的功能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控制血流方向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保持血流速度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预防血液逆流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病变原因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风湿性心脏病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先天性畸形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感染性心内膜炎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缺血性心脏病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心脏瓣膜的功能及病变原因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瓣膜置换手术的适应症与禁忌症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重度瓣膜病变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药物治疗无效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心功能不全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严重心功能不全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感染未控制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重要脏器功能不全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手术过程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开胸手术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切除病变瓣膜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植入人工瓣膜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可能的风险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心律失常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肾功能不全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手术过程及可能的风险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术前护理准备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患者心理护理与宣教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建立良好的心理状态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宣教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介绍手术过程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说明术后注意事项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指导患者家属配合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检查项目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心功能评估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肝肾功能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电解质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评估结果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判断手术适应症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预测术后恢复情况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完善术前检查与评估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术前预防性抗生素使用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抗生素选择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针对性强的抗生素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抗菌谱广的抗生素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使用方法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术前30分钟使用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术后继续使用48小时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根据药敏试验调整药物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术后护理观察与监测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观察指标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维护措施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控制输液速度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保持血流动力学稳定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给予强心利尿药物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心功能的观察与维护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血流动力学的监测与调整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监测指标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中心静脉压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肺动脉压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左心房压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调整措施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调整输液量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调整血管活性药物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调整呼吸机参数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监测指标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凝血酶原时间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国际标准化比值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调整措施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补充电解质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给予抗凝药物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监测出血倾向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电解质与凝血功能的监测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https://d.book118.com/378110007042006037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心脏瓣膜置换护理PPT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2024-09-17T01:06:10.171</cp:lastPrinted>
  <dcterms:created xsi:type="dcterms:W3CDTF">2024-09-16T17:06:10Z</dcterms:created>
  <dcterms:modified xsi:type="dcterms:W3CDTF">2024-09-16T17:06:12Z</dcterms:modified>
</cp:coreProperties>
</file>