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5198-2AE7-4C88-B737-A6E9A58C8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60A27-A58B-4BD0-AD81-649A85B7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FCBFF-3D76-4D08-82A4-583C9140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E1DD1-1312-4CC2-9825-58B9A8E5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F247F-E89E-469C-B9AC-28180E56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4AF3F-C210-47E6-8067-B6FA7EAD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44F1B-0F09-48C2-BEC4-716326C4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F0A69-E601-4881-BD2A-3A526F47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82C8F-6056-43F8-A671-5A5B69BF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CF32B-3B5C-40BD-9C9E-9BC84D29F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EA17-B650-45DC-B81B-862485B8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1052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机械创新设计电子教案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机械创新设计的思维与方法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机械创新设计的实现途径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机械创新设计的评价与优化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机械创新设计实践环节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6000" r="36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创新设计是指充分发挥设计者的创造力，利用人类已有的相关科学技术成果（含理论、方法、技术、原理等），进行创新构思，设计出具有新颖性、创造性及实用性的产品（或系统）的一种实践活动。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创新是设计的本质，在机械设计中，创新设计更是提升产品竞争力、满足市场多样化需求的重要途径。通过创新设计，可以优化产品性能、降低成本、提高生产效率，从而为企业创造更大的经济效益。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创新设计的定义与意义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836" r="108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机械创新设计的发展历程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以手工制作为主，设计主要依赖经验，缺乏系统的理论和方法指导。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随着工业革命的兴起，机械设计开始引入力学、数学等科学理论，逐渐形成了一套较为完整的设计体系。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计算机技术的广泛应用为机械设计提供了强大的工具，创新设计的理念和方法也不断更新和完善，形成了现代机械创新设计的崭新局面。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机械创新设计的目标与原则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创新设计的目标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以创新为核心，追求产品的卓越性能、独特造型和人性化设计，满足市场和用户的多样化需求。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保证产品具备所需的功能和性能，满足使用要求。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先进性原则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采用先进的技术和工艺，提高产品的技术含量和附加值。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经济性原则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优化设计方案，降低制造成本和运营成本，提高经济效益。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美观性原则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注重产品造型和色彩搭配，提升产品的视觉效果和审美价值。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环保性原则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遵循绿色设计理念，减少资源消耗和环境污染，实现可持续发展。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机械创新设计的思维与方法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发散性思维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在机械创新设计中，发散性思维鼓励设计者从多个角度、不同层面去思考和探索问题，寻求多种可能的解决方案。这种思维方式有助于打破思维定势，激发创造力和想象力。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收敛性思维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发散性思维相对应，收敛性思维强调在众多的可能性中进行筛选、比较和评估，最终确定一个或几个最优方案。在机械创新设计中，收敛性思维有助于设计者将注意力集中在最有潜力的方案上，进行深入研究和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发散性思维与收敛性思维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种集体讨论的方法，旨在通过自由、开放和创造性的讨论，激发参与者的想象力和创造力，产生尽可能多的新想法和解决方案。在机械创新设计中，头脑风暴法可以帮助设计团队在短时间内产生大量的创意和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设问法是一种通过提出有针对性的问题来引导思考和讨论的方法。在机械创新设计中，设问法可以帮助设计者明确设计目标、识别关键问题、探索潜在解决方案，并激发新的创意和想法。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设问法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头脑风暴法与设问法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TRIZ理论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TRIZ（Theory of Inventive Problem Solving）是一种系统性的创新方法，旨在通过分析和解决技术矛盾来推动产品创新。TRIZ提供了一套完整的工具和方法，帮助设计者在面对复杂问题时能够快速找到创新性的解决方案。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除了TRIZ理论外，还有许多其他的创新方法可以用于机械创新设计，如六西格玛设计、田口方法、QFD（质量功能展开）等。这些方法强调以用户为中心、以数据为基础进行设计决策，有助于提高设计质量和效率。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TRIZ理论与创新方法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机械创新设计的实现途径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对现有产品进行深入研究，发现其设计上的不足，提出新的设计理念，以优化产品性能。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改进设计理念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改进结构设计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改进制造工艺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针对现有产品的结构缺陷，进行结构改进设计，提高产品的可靠性、耐用性和安全性。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通过改进制造工艺，提高产品质量和生产效率，降低成本，增强市场竞争力。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基于现有产品的改进设计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运用创新的设计方法，如拓扑优化、仿真分析等，实现产品性能的飞跃。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将最新的技术成果应用于机械设计中，如先进的控制技术、传感器技术、人工智能等，提升产品的智能化水平。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采用新型材料，如高强度合金、复合材料等，提高产品的力学性能、耐磨性和耐腐蚀性。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基于新技术、新材料的应用设计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https://d.book118.com/378111052006006040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2024-09-18T03:11:06.343</cp:lastPrinted>
  <dcterms:created xsi:type="dcterms:W3CDTF">2024-09-17T19:11:06Z</dcterms:created>
  <dcterms:modified xsi:type="dcterms:W3CDTF">2024-09-17T19:11:08Z</dcterms:modified>
</cp:coreProperties>
</file>