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AF311-8750-4CDB-A8F6-E5F86419B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82E76-BE99-452A-B671-9C16A5D43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0A1A1-EA6B-4B4A-A8CE-B03544846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7ADEC-E87B-4644-89BF-E976EECE6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D3B707-886E-48B5-9F61-E88BA35EF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3D0506-B36E-42BF-A939-3CB2B6484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12CC63-4475-4B32-BD17-26683221E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06732-79DF-4618-B1AC-ACF7ACFD1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38543-6AB2-47A6-B6FF-89492B61A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7CF24-02AD-4705-82CC-F22D2A1D2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9988D-A183-47F5-A098-7B7D8885C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12016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矿业人才培养与教育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矿业人才的重要性
 矿业人才培养目标
 矿业课程体系设置
 实践教学与技能培养
 矿业行业发展趋势
 矿业人才就业前景
 矿业教育国际合作
 矿业人才培养挑战与对策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矿业人才的重要性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矿业人才培养与教育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矿业人才的重要性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矿业人才对国家经济发展的重要性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1.矿业是国民经济的重要支柱，矿业人才是推动矿业发展的核心力量。</a:t>
            </a:r>
          </a:p>
          <a:p>
            <a:r>
              <a:t>2.随着科技的进步，矿业行业对人才的需求从传统技术型向创新型、复合型转变。</a:t>
            </a:r>
          </a:p>
          <a:p>
            <a:r>
              <a:t>3.加强矿业人才培养，提升人才素质，是实现矿业可持续发展的重要保障。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矿业人才在科技创新中的作用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1.矿业人才具备丰富的专业知识和技能，为科技创新提供源源不断的动力。</a:t>
            </a:r>
          </a:p>
          <a:p>
            <a:r>
              <a:t>2.矿业领域的科技创新，有助于提高矿产资源利用率，降低生产成本，提升企业竞争力。</a:t>
            </a:r>
          </a:p>
          <a:p>
            <a:r>
              <a:t>3.矿业人才在科技创新中的贡献，有助于推动整个行业的科技进步，实现矿业高质量发展。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矿业人才的重要性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矿业人才培养面临的挑战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1.当前矿业人才培养模式与市场需求存在一定的脱节，需要加强产学研合作，提升人才培养的针对性和实效性。</a:t>
            </a:r>
          </a:p>
          <a:p>
            <a:r>
              <a:t>2.随着矿业行业的转型升级，对人才的需求结构也在发生变化，需要更新人才培养理念和方法，提升人才的综合素质和创新能力。</a:t>
            </a:r>
          </a:p>
          <a:p>
            <a:r>
              <a:t>3.矿业人才培养需要加强与国际接轨，吸收国际先进理念和经验，提高我国矿业人才的国际竞争力。</a:t>
            </a:r>
          </a:p>
          <a:p>
            <a:r>
              <a:t>以上内容仅供参考，具体内容可以根据您的需求进行调整优化。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矿业人才培养目标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矿业人才培养与教育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矿业人才培养目标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矿业人才培养目标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1.培养具备扎实的矿业理论知识和实践技能，能够胜任矿业相关领域工作的高素质人才。</a:t>
            </a:r>
          </a:p>
          <a:p>
            <a:r>
              <a:t>2.培育具备安全意识，环保意识和创新精神的矿业人才，以适应矿业行业的快速发展和变化。</a:t>
            </a:r>
          </a:p>
          <a:p>
            <a:r>
              <a:t>3.通过深化产教融合，加强矿业人才培养与产业需求的对接，提升矿业人才的综合素质和就业竞争力。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矿业人才知识结构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1.掌握矿业工程的基本理论，包括地质学，采矿工程，矿物加工等方面的知识。</a:t>
            </a:r>
          </a:p>
          <a:p>
            <a:r>
              <a:t>2.熟悉矿业的法律法规，了解矿业安全生产和环保要求。</a:t>
            </a:r>
          </a:p>
          <a:p>
            <a:r>
              <a:t>3.具备矿业工程实践技能，能够解决实际工程问题。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矿业人才培养目标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矿业人才能力培养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1.培养分析能力，能够对矿业工程问题进行独立思考和分析。</a:t>
            </a:r>
          </a:p>
          <a:p>
            <a:r>
              <a:t>2.提升创新能力，能够适应矿业技术的快速发展，提出新的解决方案。</a:t>
            </a:r>
          </a:p>
          <a:p>
            <a:r>
              <a:t>3.加强团队协作能力，能够在多学科团队中发挥作用，共同解决复杂的矿业问题。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矿业人才素质教育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1.加强职业道德教育，培养具备良好职业操守的矿业人才。</a:t>
            </a:r>
          </a:p>
          <a:p>
            <a:r>
              <a:t>2.提升人文素养，培养具备社会责任感和环境意识的矿业人才。</a:t>
            </a:r>
          </a:p>
          <a:p>
            <a:r>
              <a:t>3.培养国际化视野，了解全球矿业发展趋势，适应国际化竞争环境。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矿业人才培养目标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矿业人才培养模式创新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1.探索产学研合作培养模式，加强理论与实践的结合。</a:t>
            </a:r>
          </a:p>
          <a:p>
            <a:r>
              <a:t>2.推广现代学徒制，提升矿业人才的实践能力和职业素养。</a:t>
            </a:r>
          </a:p>
          <a:p>
            <a:r>
              <a:t>3.利用信息技术手段，开展在线教育和虚拟仿真教学，提高教学效果和学生学习体验。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矿业人才培养质量评估与反馈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1.建立完善的人才培养质量评估体系，定期对人才培养质量进行评估和反馈。</a:t>
            </a:r>
          </a:p>
          <a:p>
            <a:r>
              <a:t>2.鼓励学生参与教学质量评价，及时收集学生意见和建议，改进教学方法和手段。</a:t>
            </a:r>
          </a:p>
          <a:p>
            <a:r>
              <a:t>3.加强与行业企业的沟通和合作，了解行业对人才培养的需求和变化，及时调整人才培养目标和方案。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矿业课程体系设置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矿业人才培养与教育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矿业课程体系设置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矿业工程基础知识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1.涵盖地质学、矿物学、岩石力学等基础理论，为矿业人才提供扎实的学术背景。</a:t>
            </a:r>
          </a:p>
          <a:p>
            <a:r>
              <a:t>2.结合实践操作，加强理论与实践的结合，提高学生的实际问题解决能力。</a:t>
            </a:r>
          </a:p>
          <a:p>
            <a:r>
              <a:t>3.引入新的科技与研究成果，使学生跟上行业发展趋势。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矿业资源开发技术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1.详细介绍采矿、选矿、冶炼等核心技术，培养学生专业技能。</a:t>
            </a:r>
          </a:p>
          <a:p>
            <a:r>
              <a:t>2.探究绿色、高效的矿业开发方式，提高矿产资源利用率。</a:t>
            </a:r>
          </a:p>
          <a:p>
            <a:r>
              <a:t>3.结合案例分析，让学生了解各种技术的实际应用和优缺点。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矿业课程体系设置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矿业安全与环保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1.强调安全生产和环保意识，培养矿业人才的责任感。</a:t>
            </a:r>
          </a:p>
          <a:p>
            <a:r>
              <a:t>2.教授预防和应对矿难的方法，降低安全风险。</a:t>
            </a:r>
          </a:p>
          <a:p>
            <a:r>
              <a:t>3.引入环保技术和措施，实现矿业的绿色可持续发展。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矿业经济与管理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1.分析矿业市场趋势，培养学生的市场敏感度。</a:t>
            </a:r>
          </a:p>
          <a:p>
            <a:r>
              <a:t>2.教授矿业企业管理、项目评估等经济知识，提高学生决策能力。</a:t>
            </a:r>
          </a:p>
          <a:p>
            <a:r>
              <a:t>3.引入国际化视野，让学生了解全球矿业发展动态。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矿业课程体系设置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矿业法律法规与伦理道德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1.介绍相关法律法规，让学生了解矿业行业的规范。</a:t>
            </a:r>
          </a:p>
          <a:p>
            <a:r>
              <a:t>2.培养伦理道德观念，强调诚信、公正等职业操守。</a:t>
            </a:r>
          </a:p>
          <a:p>
            <a:r>
              <a:t>3.结合实际案例，探讨矿业发展中的法律与道德问题。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矿业技术创新与研发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1.强调技术创新的重要性，培养学生的创新思维。</a:t>
            </a:r>
          </a:p>
          <a:p>
            <a:r>
              <a:t>2.介绍矿业研发的前沿技术和方向，激发学生探索精神。</a:t>
            </a:r>
          </a:p>
          <a:p>
            <a:r>
              <a:t>3.提供实践机会，让学生在实践中提升研发能力。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实践教学与技能培养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矿业人才培养与教育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实践教学与技能培养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实地考察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1.提供真实的矿业环境体验，增强学生对矿业实际的认知。</a:t>
            </a:r>
          </a:p>
          <a:p>
            <a:r>
              <a:t>2.通过实地考察，学生能够理解和掌握理论知识在实际操作中的应用。</a:t>
            </a:r>
          </a:p>
          <a:p>
            <a:r>
              <a:t>3.考察过程中，学生可与业内专家交流，获取一线经验和知识。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模拟矿工作体验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1.通过模拟操作，使学生体验矿工的实际工作，提高其操作技能。</a:t>
            </a:r>
          </a:p>
          <a:p>
            <a:r>
              <a:t>2.模拟操作可帮助学生熟悉矿业设备的操作和维护，提高其解决实际问题的能力。</a:t>
            </a:r>
          </a:p>
          <a:p>
            <a:r>
              <a:t>3.通过模拟，增强学生的安全意识，培养其应对突发事件的能力。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实践教学与技能培养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实习培训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1.提供实习岗位，让学生在实际工作中积累经验，提高其专业技能。</a:t>
            </a:r>
          </a:p>
          <a:p>
            <a:r>
              <a:t>2.实习过程中，学生可接受导师的指导，提高其解决问题的能力。</a:t>
            </a:r>
          </a:p>
          <a:p>
            <a:r>
              <a:t>3.通过实习，学生可建立行业人脉，为其未来的职业发展打下基础。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技能培训课程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1.提供专业的技能培训课程，系统提高学生的技能水平。</a:t>
            </a:r>
          </a:p>
          <a:p>
            <a:r>
              <a:t>2.课程内容涵盖矿业各个领域，满足学生的多样化需求。</a:t>
            </a:r>
          </a:p>
          <a:p>
            <a:r>
              <a:t>3.通过课程培训，学生可获得相关证书，提高其就业竞争力。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https://d.book118.com/378112016064006026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矿业人才的重要性</vt:lpstr>
      <vt:lpstr> 矿业人才的重要性</vt:lpstr>
      <vt:lpstr> 矿业人才的重要性</vt:lpstr>
      <vt:lpstr> 矿业人才培养目标</vt:lpstr>
      <vt:lpstr> 矿业人才培养目标</vt:lpstr>
      <vt:lpstr> 矿业人才培养目标</vt:lpstr>
      <vt:lpstr> 矿业人才培养目标</vt:lpstr>
      <vt:lpstr> 矿业课程体系设置</vt:lpstr>
      <vt:lpstr> 矿业课程体系设置</vt:lpstr>
      <vt:lpstr> 矿业课程体系设置</vt:lpstr>
      <vt:lpstr> 矿业课程体系设置</vt:lpstr>
      <vt:lpstr> 实践教学与技能培养</vt:lpstr>
      <vt:lpstr> 实践教学与技能培养</vt:lpstr>
      <vt:lpstr> 实践教学与技能培养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2024-09-03T20:01:17.368</cp:lastPrinted>
  <dcterms:created xsi:type="dcterms:W3CDTF">2024-09-03T12:01:17Z</dcterms:created>
  <dcterms:modified xsi:type="dcterms:W3CDTF">2024-09-03T12:01:19Z</dcterms:modified>
</cp:coreProperties>
</file>