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6DB75-F120-49DF-AACA-AA1B17BF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7A5C-BBBC-4E61-B297-4FA33528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9A94B-E2F6-4054-AA75-BB40D523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B667D-EB54-46AE-9DE0-E1BA4A1C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AC2E8-E779-4D3C-B1D9-25166DEA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1CDB1-A601-46D9-B7FA-E2F69483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6B4CE-11D2-4B1B-9D4F-7611B0074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2FB91-7346-4E5F-B555-D4672375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6BEC8-1F4B-45BF-BD8C-B9058F58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5C43C-7044-4A54-8BC1-84A945A0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B2EB5-F822-4D98-BB9E-470445EB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2047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设备维修讲课教案\n## 1.机械设备维修基础知识\n### 1.1机械设备的分类与用途\n### 1.2机械设备的基本构造与工作原理\n### 1.3机械设备维修的重要性与目的\n## 2.机械设备故障诊断方法与技巧\n### 2.1机械设备故障诊断的基本步骤与方法\n### 2.2常见机械设备故障诊断技巧与分析\n### 2.3机械设备故障诊断案例分析\n## 3.机械设备维修技术与方法\n### 3.1机械设备维修技术概述\n### 3.2常见机械设备的维修方法与技巧\n### 3.3机械设备维修技术的发展趋势\n## 4.机械设备维修管理与实施\n### 4.1机械设备维修管理的基本原则与方法\n### 4.2机械设备维修计划的制定与实施\n### 4.3机械设备维修成本控制与效益分析\n## 5.机械设备维修实例分析与实践\n### 5.1典型机械设备维修实例分析\n### 5.2机械设备维修实践活动的设计与组织\n### 5.3机械设备维修经验总结与分享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机械设备维修讲课教案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机械设备维修基础知识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机械设备的分类与用途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机械设备按用途分类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交通运输设备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科学研究设备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机械设备按工作原理分类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机械传动设备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液压传动设备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气压传动设备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电磁传动设备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机械设备按结构形式分类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旋转设备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往复设备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间歇运动设备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程控设备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机械设备的构造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支承件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控制件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机械设备的工作原理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动力传递原理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运动变换原理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能量转换原理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控制原理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机械设备的基本构造与工作原理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机械设备维修的重要性与目的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机械设备维修的重要性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保障生产安全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机械设备维修的目的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提高效益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机械设备故障诊断方法与技巧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机械设备故障诊断的基本步骤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收集故障信息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分析故障现象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制定故障排除方案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实施故障排除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机械设备故障诊断的方法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听诊法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触诊法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分析法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机械设备故障诊断的基本步骤与方法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旋转设备故障诊断技巧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噪声检测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油液分析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液压设备故障诊断技巧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液压油液位检查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液压油泄漏检查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液压系统压力测试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液压元件性能检测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电气设备故障诊断技巧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绝缘电阻检测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保护装置功能检查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常见机械设备故障诊断技巧与分析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旋转设备故障诊断案例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振动异常分析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噪声异常分析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温度异常分析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液压设备故障诊断案例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液压油泄漏分析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液压系统压力异常分析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液压元件性能异常分析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电气设备故障诊断案例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电压异常分析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电流异常分析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绝缘电阻异常分析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机械设备故障诊断案例分析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机械设备维修技术与方法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机械设备维修技术概述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机械设备的维修技术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故障诊断技术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维修工艺技术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维修管理技术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维修检测技术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机械设备维修技术的发展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传统维修技术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现代维修技术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维修技术的智能化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维修技术的环保化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https://d.book118.com/378112047064006041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机械设备维修讲课教案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2024-09-20T07:11:52.243</cp:lastPrinted>
  <dcterms:created xsi:type="dcterms:W3CDTF">2024-09-19T23:11:52Z</dcterms:created>
  <dcterms:modified xsi:type="dcterms:W3CDTF">2024-09-19T23:11:54Z</dcterms:modified>
</cp:coreProperties>
</file>