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634CA2-F7DC-403C-8381-FF61BB39F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996CC9-7667-4B13-9F44-CF96449E9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8DC008-F1BC-4F9C-A751-A13CB863D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77D6EA-AFD5-47FD-82DC-47256E010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A6F16A-2191-4B70-8A59-40E778B2FD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866912-FFC8-43DD-B5EF-4D3C5ED7DC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54ECF5-8CD5-4900-A07A-6631233F88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7069DC-17AD-4DA3-8E2C-6D07D76DE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68C97B-A51D-4457-8F6B-6216519EB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B9F37-AF23-44F5-999E-1747584EB9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CDB585-D573-4DF4-A5EB-EB37546C6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12101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非盈利组织会计培训</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非盈利组织会计概述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非盈利组织财务报表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非盈利组织收入与支出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非盈利组织税收与筹划</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非盈利组织审计与监管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非盈利组织案例分析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非盈利组织会计概述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非盈利组织会计是用于记录、核算、报告非盈利组织的财务收支状况和业务活动的专业会计。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非盈利组织不以营利为目的，其业务活动具有公益性、非营利性、多样性和服务性等特点。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非盈利组织会计需要遵循一定的会计准则，如《民间非营利组织会计制度》等，以规范其会计核算和报告行为。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非盈利组织会计制度包括收入、费用、资产、负债等方面的规定，以确保组织的财务状况和业务活动得到真实、完整地反映。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会计准则与制度</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制度</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会计准则</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会计要素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非盈利组织的会计要素包括资产、负债、净资产、收入和费用等，用于反映组织的财务状况和业务活动。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会计科目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非盈利组织的会计科目包括资产类、负债类、净资产类、收入类和费用类等，用于分类核算组织的财务收支状况和业务活动。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会计要素与科目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非盈利组织财务报表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资产负债表是反映非盈利组织在某一特定日期财务状况的财务报表，列出了资产、负债和所有者权益等项目。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资产负债表概述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资产类项目包括流动资产、固定资产、无形资产等，反映了非盈利组织的经济资源。</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资产类项目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负债类项目包括流动负债、长期负债等，反映了非盈利组织的债务情况。</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负债类项目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所有者权益类项目包括捐赠者权益、会员权益等，反映了非盈利组织的权益状况。</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所有者权益类项目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利润表是反映非盈利组织在一定会计期间内经营成果的财务报表，列出了收入、费用和利润等项目。</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利润表概述</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收入类项目包括捐赠收入、会费收入、服务收入等，反映了非盈利组织的收入来源。</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收入类项目</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费用类项目包括管理费用、员工薪酬、设备维护等，反映了非盈利组织在经营过程中所发生的支出。</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费用类项目</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利润类项目包括净利润、营业利润等，反映了非盈利组织的经营成果。</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利润类项目</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筹资活动现金流量</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筹资活动现金流量反映了非盈利组织在借款和偿还债务、收到的捐赠以及支付的利息等活动中所发生的现金流入和流出。</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现金流量表概述</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现金流量表是反映非盈利组织在一定会计期间内现金流入和流出的财务报表，列出了经营活动、投资活动和筹资活动等项目。</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经营活动现金流量</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经营活动现金流量反映了非盈利组织通过提供服务或销售产品所获得的现金收入以及相关的现金支出。</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投资活动现金流量</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投资活动现金流量反映了非盈利组织在购置或处置固定资产、无形资产和其他长期资产时所发生的现金流入和流出。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财务报表分析概述</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财务状况分析</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经营成果分析</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现金流量分析</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财务报表分析</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财务报表分析是对非盈利组织的财务报表进行全面、系统的分析和评价的过程，旨在评估组织的财务状况、经营成果和现金流量状况。</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财务状况分析主要关注资产负债表，通过分析资产、负债和所有者权益等项目的构成和变化，评估组织的偿债能力和资产质量。</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经营成果分析主要关注利润表，通过分析收入、费用和利润等项目的变化趋势，评估组织的盈利能力、成本控制和收益质量。</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现金流量分析主要关注现金流量表，通过分析经营活动、投资活动和筹资活动的现金流入和流出，评估组织的现金流产生能力、资金运用效率和偿债能力。</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非盈利组织收入与支出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708" r="197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非盈利组织接受政府拨款或项目资助，需按照政府相关规定确认收入。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政府补助收入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捐赠收入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提供服务收入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其他收入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非盈利组织接受社会各界捐赠，需在满足捐赠协议和相关法律法规要求后确认收入。</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非盈利组织提供教育培训、咨询服务等获得收入，需在服务提供完成并收到付款后确认收入。</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包括投资收益、租金收入等，需按照相应会计准则确认收入。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收入来源与确认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https://d.book118.com/378112101012006044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2024-09-23T22:21:17.567</cp:lastPrinted>
  <dcterms:created xsi:type="dcterms:W3CDTF">2024-09-23T14:21:17Z</dcterms:created>
  <dcterms:modified xsi:type="dcterms:W3CDTF">2024-09-23T14:21:19Z</dcterms:modified>
</cp:coreProperties>
</file>