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ADD7-F499-4247-BDC7-4A55EE3A2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65B5A-6CCD-4C68-A66B-B2D1DD5C7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818B3-5326-4451-AEF0-919C7594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43C05D-3F08-4B16-A083-10930C431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41228E-E61D-4B50-B2E4-54F02903F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D9BFE-92B0-4A11-9B0D-0947DB693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A1B3CA-B690-4256-BF8A-F9ED9E59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9A9CE-1537-4D8B-A361-24BFEDA08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29713-F1D0-4980-9D47-5276A004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6A644-B38B-4E98-B950-AAFC0B812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D9374-9E08-4FE1-B5BC-3D1D91D1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2114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门诊护理服务展示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门诊护理服务的挑战与展望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门诊护理服务是指在医疗机构中，为患者提供的一系列护理服务，包括病情评估、诊断、治疗和康复等。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门诊护理服务具有全面性、专业性、及时性和个性化等特点，旨在为患者提供高效、安全、优质的护理服务。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门诊护理服务是医疗质量的重要组成部分，优质的门诊护理服务能够提高患者的治疗效果和生活质量。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门诊护理服务能够确保患者的安全，减少并发症和感染的风险，降低患者的住院时间和费用。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门诊护理服务是医患沟通的重要桥梁，能够增强医患之间的信任和合作，提高患者的满意度和忠诚度。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门诊护理服务起源于医院门诊部的设立，最初仅为简单的病情诊断和药物治疗。随着医学技术的进步和服务理念的提升，门诊护理服务逐渐发展成为一项专业化的医疗服务。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未来，随着医疗技术的不断创新和医疗服务模式的变革，门诊护理服务将更加注重个性化、精准化和预防保健等方面的发展，以满足患者日益增长的健康需求。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19" r="247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热情接待患者，提供必要的帮助和指导，确保患者顺利完成就诊前的准备工作。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收集患者的个人信息和就诊记录，确保信息的准确性和完整性，为后续的护理服务提供基础资料。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患者接待与登记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通过询问病史、观察病情等方式初步评估患者的病情状况和护理需求。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根据初步评估结果，进行必要的身体检查和实验室检查，进一步了解患者的病情和健康状况。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护理计划的制定与实施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根据病情评估结果，制定个性化的护理计划，明确护理目标、措施和时间安排。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按照护理计划，为患者提供全面、专业的护理服务，包括病情监测、药物治疗、生活指导等。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护理效果评价与反馈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定期对护理效果进行评价，通过患者反馈、护理记录等方式了解护理服务的实际效果。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根据效果评价结果，及时调整护理计划和措施，持续改进护理服务质量，提高患者的满意度。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反馈改进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https://d.book118.com/378112114032006035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2024-09-13T22:57:36.136</cp:lastPrinted>
  <dcterms:created xsi:type="dcterms:W3CDTF">2024-09-13T14:57:36Z</dcterms:created>
  <dcterms:modified xsi:type="dcterms:W3CDTF">2024-09-13T14:57:38Z</dcterms:modified>
</cp:coreProperties>
</file>