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FCC5-A0AE-4E54-8FE9-F78ED952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0DF04-0C4C-4174-A440-E8175C9D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58603-E05C-4A86-B2F7-0439B9F7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B7B2B-EBF5-4772-97EB-38B250141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9A5EB-631F-47CF-8F7A-F0A51418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CFC4E-A63E-4587-A565-6919DA0F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9BA84-66E4-418C-9B50-EB13A241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9E2FA-44EE-47EE-B0EB-9FD74DF5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017A3-EC1F-4DB0-8E03-7945CED1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9297B-4966-4655-9490-62DD0656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95C14-B425-4AA2-9751-396A742D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213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心理健康关爱活动总结报告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活动成果和收获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社会压力的增大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随着现代社会生活节奏的加快，人们面临的压力越来越大，心理健康问题逐渐凸显。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心理健康问题已经成为一个普遍存在的问题，许多人需要心理支持和帮助。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心理健康关爱活动的必要性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为了提高人们的心理健康意识，促进心理健康知识的普及，开展心理健康关爱活动显得尤为重要。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通过活动，让更多的人了解心理健康的重要性，提高人们的心理健康意识。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促进心理健康知识的普及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通过活动，向公众传播心理健康知识，帮助人们正确认识和处理心理问题。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提供心理支持和帮助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通过活动，为有需要的人提供心理支持和帮助，帮助他们走出心理困境。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关爱心灵，共创美好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提高大众对心理健康的重视，促进心理健康知识的普及和传播，帮助人们建立积极、健康的心态。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邀请心理专家进行线上讲座，分享心理健康知识和技巧。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组织心理健康主题的工作坊，提供实际操作和互动学习的机会。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设置心理健康主题的宣传展览，展示心理健康知识和相关案例。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设置互动环节，如心理测试、心理健康小游戏等，增加活动的趣味性和参与度。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线上讲座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线下工作坊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宣传展览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通过社交媒体、官方网站、邮件等方式进行广泛宣传。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共有500人参与了此次活动，其中包括线上和线下参与者。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大多数参与者对活动表示满意，认为活动内容丰富、形式多样，对他们的心理健康有很大的帮助。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活动宣传和参与情况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活动成果和收获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https://d.book118.com/378112135002006044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2024-09-23T18:18:25.112</cp:lastPrinted>
  <dcterms:created xsi:type="dcterms:W3CDTF">2024-09-23T10:18:25Z</dcterms:created>
  <dcterms:modified xsi:type="dcterms:W3CDTF">2024-09-23T10:18:27Z</dcterms:modified>
</cp:coreProperties>
</file>