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7" r:id="rId6"/>
  </p:sldIdLst>
  <p:sldSz cx="12192000" cy="6858000"/>
  <p:notesSz cx="6858000" cy="9144000"/>
  <p:custDataLst>
    <p:tags r:id="rId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heme" Target="theme/theme1.xml" /><Relationship Id="rId11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tags" Target="tags/tag1.xml" /><Relationship Id="rId8" Type="http://schemas.openxmlformats.org/officeDocument/2006/relationships/presProps" Target="presProps.xml" /><Relationship Id="rId9" Type="http://schemas.openxmlformats.org/officeDocument/2006/relationships/viewProps" Target="viewProps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20DADD1-3C0F-4F06-82E2-0D4E5332A31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EEBCC32-BE13-4369-9A60-18C272034F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5BD5D4C-AEFE-4130-A10A-B4D0B2CE1D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D8EF88B-C4D5-4915-823E-25F8069DB1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FC48DDB-2A6F-4080-9723-53E83BC9246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9005004-829C-48C2-A07E-4D142FEFB2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44064EE-1477-465A-8A47-8EFCF08805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EC845C3-AFC2-4351-A1F0-4108865C17A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E5805AC-BAE9-4C0E-B64D-41852A1B20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130893F-B88D-4B94-8E06-0BCFE8E448E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1B8EAD-BE2A-4791-8CC6-DF78CC1140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78114054012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90273" y="1178092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党员线上读书活动方案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活动主题与内容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活动形式与安排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资源保障与技术支持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宣传推广与参与方式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效果评估与总结反馈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641022" y="2505551"/>
            <a:ext cx="1169862" cy="1169862"/>
          </a:xfrm>
          <a:prstGeom prst="ellipse">
            <a:avLst/>
          </a:prstGeom>
          <a:gradFill>
            <a:gsLst>
              <a:gs pos="0">
                <a:schemeClr val="accent5">
                  <a:alpha val="100000"/>
                </a:schemeClr>
              </a:gs>
              <a:gs pos="100000">
                <a:schemeClr val="lt2">
                  <a:alpha val="100000"/>
                </a:schemeClr>
              </a:gs>
            </a:gsLst>
            <a:lin ang="45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857192" y="2151175"/>
            <a:ext cx="9695079" cy="21896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123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117749" y="1980487"/>
            <a:ext cx="4354982" cy="2531059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42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活动背景与目的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https://d.book118.com/378114054012006034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FFD"/>
      </a:lt1>
      <a:dk2>
        <a:srgbClr val="003C35"/>
      </a:dk2>
      <a:lt2>
        <a:srgbClr val="FFFFFF"/>
      </a:lt2>
      <a:accent1>
        <a:srgbClr val="00A5B2"/>
      </a:accent1>
      <a:accent2>
        <a:srgbClr val="52C6B8"/>
      </a:accent2>
      <a:accent3>
        <a:srgbClr val="00657D"/>
      </a:accent3>
      <a:accent4>
        <a:srgbClr val="58C19B"/>
      </a:accent4>
      <a:accent5>
        <a:srgbClr val="6DD690"/>
      </a:accent5>
      <a:accent6>
        <a:srgbClr val="9CCAF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</Paragraphs>
  <Slides>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baseType="lpstr" size="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2024-09-12T06:52:49.738</cp:lastPrinted>
  <dcterms:created xsi:type="dcterms:W3CDTF">2024-09-11T22:52:49Z</dcterms:created>
  <dcterms:modified xsi:type="dcterms:W3CDTF">2024-09-11T22:52:51Z</dcterms:modified>
</cp:coreProperties>
</file>