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67567-DF1C-44C4-8951-4B3FFC8DD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0287F-6D89-4B8C-A3A4-4FE024437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F9A3F-8DC5-46EB-A400-24FEC32B1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983AB5-DED6-474C-A33F-28B0F0E86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D0CB6A-7173-4314-AE77-A2D8C07D6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832648-2833-45A7-A03B-0F8475CF8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1A5735-E879-4D71-B635-5FC14E215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3CA93-31D3-402B-870C-E377A02F1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7CC281-1CAE-4632-86D3-59EF5A7F1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CD5E7-C815-48C1-A4CF-A46946434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CBA97-1D4C-4976-8718-C7447BD42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14113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单招考试如何提高解题的全面性与综合性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解题策略与技巧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知识体系构建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思维训练与拓展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实战演练与模拟测试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时间管理与答题效率提升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心理调适与自信心增强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解题策略与技巧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理解题意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确保充分理解题目的要求和限制条件，避免因为误解题目而导致答案偏离主题。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抓住关键信息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从题目中提炼出关键信息，明确解题的方向和重点。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注意细节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留意题目中的细节描述，有时这些细节可能是解题的关键。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仔细阅读题目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识别问题类型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判断问题的类型，如选择题、填空题、简答题等，以便采取相应的解题策略。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分析问题结构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对问题进行深入分析，了解问题的内在逻辑和结构，有助于找到解题的突破口。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明确问题目标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明确问题的求解目标，即需要解决的主要问题或达到的主要目的，以便有针对性地寻找解决方案。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分析问题本质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掌握常用解题方法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熟悉并掌握各种常用的解题方法，如排除法、代入法、图形结合法等，以便在解题时能够灵活运用。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根据问题的类型和特点，选择最适合的解题方法，提高解题效率和准确性。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创新解题方法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在掌握常用解题方法的基础上，尝试创新解题方法，寻找更简洁、更有效的解题途径。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知识体系构建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认真阅读教材，理解并掌握每一个知识点，注意对知识点的深入理解和运用。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精读教材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做笔记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在阅读教材的过程中，做好笔记，将重要的知识点、公式、定理等记录下来，方便以后复习和查阅。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针对每个知识点，做相应的练习题，加深对知识点的理解和记忆。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梳理知识点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将相关的知识点串联起来，形成一个完整的知识链条，方便对知识点的整体把握。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2792" r="32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111" r="14111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93" r="29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知识串联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利用思维导图等工具，将知识点按照逻辑关系进行整理和归纳，形成清晰的知识网络。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思维导图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注意不同学科之间的交叉和联系，将不同学科的知识点进行整合，形成综合性的知识网络。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构建知识网络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阅读相关书籍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除了教材之外，可以阅读一些与考试相关的书籍、论文等，了解更多的知识点和解题方法。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参加学术讲座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参加一些学术讲座、研讨会等，了解最新的研究进展和成果，拓展自己的视野和思路。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将所学的知识点应用到实际生活中去，通过实践来加深对知识点的理解和记忆。同时也可以通过实践来发现新的问题和挑战，进一步拓展自己的知识领域。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拓展相关领域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思维训练与拓展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尝试用多种方法解决同一个问题，培养思维的灵活性和多样性。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一题多解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67" r="11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通过一个问题的解决，联想出类似问题的解决方法，提高思维的迁移能力。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举一反三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针对一个问题或主题，进行自由联想，提出尽可能多的观点和想法，激发思维的创造性。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自由联想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发散性思维训练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评估信息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对获取的信息进行筛选、分析和评估，判断信息的真实性和价值，确保解题的准确性和有效性。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逻辑推理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运用逻辑推理方法，对问题进行有条理、有逻辑的分析和推理，得出合理的结论。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审视问题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对问题进行深入分析，明确问题的本质和关键信息，避免盲目解题。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572" b="1157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批判性思维培养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https://d.book118.com/378114113052006025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2024-09-02T00:33:39.213</cp:lastPrinted>
  <dcterms:created xsi:type="dcterms:W3CDTF">2024-09-01T16:33:39Z</dcterms:created>
  <dcterms:modified xsi:type="dcterms:W3CDTF">2024-09-01T16:33:41Z</dcterms:modified>
</cp:coreProperties>
</file>