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9A71DA-79FD-4A45-84C8-E5C48E658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D932F-D632-4A70-8D24-E31241D6C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9CA89C-588F-4FA3-9650-ABAB753B7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3F81AC-3BD8-42A8-8C3F-A390120E1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D81FE2-9F5C-447D-ACD1-52C4B0C87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9F055C-2542-4E56-9BEB-77D140561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8549AF-BB09-45FE-B709-07F5D47CC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C778AC-AB0F-46DD-A5AC-9C444B73A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22DD6-535C-4504-98BB-5BBE453C1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9E68A-1270-4E08-9542-178420E98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6D1959-78FE-4408-9D1A-E33852647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11500403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知识产权学术前沿问题研究综述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知识产权概述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知识产权学术前沿问题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知识产权保护策略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知识产权管理与实践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知识产权的未来展望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知识产权的定义与范围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知识产权是指个人或团体对其智力成果所享有的权利，包括专利、商标、著作权等。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知识产权是一种法律保护机制，旨在鼓励创新和保护创作者的权益。它赋予持有者在一定时间内对其智力成果的独占性控制，以换取社会对智力成果的广泛利用和传播。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知识产权对于促进技术创新、文化繁荣和经济发展具有重要意义。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保护知识产权，可以激发人们的创新活力，促进技术的进步和产业的发展。同时，对于文化产业而言，知识产权保护有助于维护文化多样性和创造力，推动文化繁荣。从宏观经济的角度看，完善的知识产权制度可以吸引国内外投资，促进创新驱动的经济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知识产权制度经历了数百年的发展，不断演进和完善。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15世纪以来，随着印刷术的发明和文艺复兴运动的兴起，西方国家开始出现对智力成果的保护需求。到了18世纪，随着工业革命的到来，专利制度逐渐形成。随着科技的进步和文化产业的发展，知识产权的范围不断扩大，保护力度也不断加强。如今，世界各国都在加强知识产权保护，推动创新驱动的经济发展和文化繁荣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知识产权的历史与发展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知识产权学术前沿问题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5417784">
            <a:off x="6477400" y="2610745"/>
            <a:ext cx="1568482" cy="1639538"/>
          </a:xfrm>
          <a:custGeom>
            <a:rect l="l" t="t" r="r" b="b"/>
            <a:pathLst>
              <a:path w="3790823" h="3962533">
                <a:moveTo>
                  <a:pt x="2850411" y="1980294"/>
                </a:moveTo>
                <a:cubicBezTo>
                  <a:pt x="2850411" y="1463429"/>
                  <a:pt x="2431409" y="1044427"/>
                  <a:pt x="1914544" y="1044427"/>
                </a:cubicBezTo>
                <a:cubicBezTo>
                  <a:pt x="1397679" y="1044427"/>
                  <a:pt x="978677" y="1463429"/>
                  <a:pt x="978677" y="1980294"/>
                </a:cubicBezTo>
                <a:cubicBezTo>
                  <a:pt x="978677" y="2497159"/>
                  <a:pt x="1397679" y="2916161"/>
                  <a:pt x="1914544" y="2916161"/>
                </a:cubicBezTo>
                <a:cubicBezTo>
                  <a:pt x="2431409" y="2916161"/>
                  <a:pt x="2850411" y="2497159"/>
                  <a:pt x="2850411" y="1980294"/>
                </a:cubicBezTo>
                <a:close/>
                <a:moveTo>
                  <a:pt x="3790824" y="1792726"/>
                </a:moveTo>
                <a:lnTo>
                  <a:pt x="3790824" y="2083454"/>
                </a:lnTo>
                <a:cubicBezTo>
                  <a:pt x="3790824" y="2158559"/>
                  <a:pt x="3729939" y="2219444"/>
                  <a:pt x="3654834" y="2219444"/>
                </a:cubicBezTo>
                <a:lnTo>
                  <a:pt x="3255083" y="2219444"/>
                </a:lnTo>
                <a:lnTo>
                  <a:pt x="3249665" y="2254949"/>
                </a:lnTo>
                <a:cubicBezTo>
                  <a:pt x="3204280" y="2476737"/>
                  <a:pt x="3105019" y="2678901"/>
                  <a:pt x="2966153" y="2847168"/>
                </a:cubicBezTo>
                <a:lnTo>
                  <a:pt x="2938885" y="2877170"/>
                </a:lnTo>
                <a:lnTo>
                  <a:pt x="3224970" y="3266562"/>
                </a:lnTo>
                <a:cubicBezTo>
                  <a:pt x="3247204" y="3296825"/>
                  <a:pt x="3255067" y="3333235"/>
                  <a:pt x="3249805" y="3367637"/>
                </a:cubicBezTo>
                <a:cubicBezTo>
                  <a:pt x="3244544" y="3402040"/>
                  <a:pt x="3226158" y="3434436"/>
                  <a:pt x="3195895" y="3456670"/>
                </a:cubicBezTo>
                <a:lnTo>
                  <a:pt x="2961603" y="3628803"/>
                </a:lnTo>
                <a:cubicBezTo>
                  <a:pt x="2901078" y="3673271"/>
                  <a:pt x="2815963" y="3660254"/>
                  <a:pt x="2771495" y="3599728"/>
                </a:cubicBezTo>
                <a:lnTo>
                  <a:pt x="2488779" y="3214923"/>
                </a:lnTo>
                <a:lnTo>
                  <a:pt x="2445010" y="3236007"/>
                </a:lnTo>
                <a:cubicBezTo>
                  <a:pt x="2322727" y="3287728"/>
                  <a:pt x="2191324" y="3322109"/>
                  <a:pt x="2053883" y="3336067"/>
                </a:cubicBezTo>
                <a:lnTo>
                  <a:pt x="2037562" y="3336891"/>
                </a:lnTo>
                <a:lnTo>
                  <a:pt x="2037562" y="3826543"/>
                </a:lnTo>
                <a:cubicBezTo>
                  <a:pt x="2037562" y="3901648"/>
                  <a:pt x="1976677" y="3962533"/>
                  <a:pt x="1901572" y="3962533"/>
                </a:cubicBezTo>
                <a:lnTo>
                  <a:pt x="1610844" y="3962533"/>
                </a:lnTo>
                <a:cubicBezTo>
                  <a:pt x="1535739" y="3962533"/>
                  <a:pt x="1474854" y="3901648"/>
                  <a:pt x="1474854" y="3826543"/>
                </a:cubicBezTo>
                <a:lnTo>
                  <a:pt x="1474854" y="3269232"/>
                </a:lnTo>
                <a:lnTo>
                  <a:pt x="1384078" y="3236007"/>
                </a:lnTo>
                <a:cubicBezTo>
                  <a:pt x="1261794" y="3184286"/>
                  <a:pt x="1148631" y="3115224"/>
                  <a:pt x="1047671" y="3031904"/>
                </a:cubicBezTo>
                <a:lnTo>
                  <a:pt x="997214" y="2986046"/>
                </a:lnTo>
                <a:lnTo>
                  <a:pt x="710082" y="3250899"/>
                </a:lnTo>
                <a:cubicBezTo>
                  <a:pt x="654876" y="3301821"/>
                  <a:pt x="568842" y="3298349"/>
                  <a:pt x="517920" y="3243143"/>
                </a:cubicBezTo>
                <a:lnTo>
                  <a:pt x="320802" y="3029444"/>
                </a:lnTo>
                <a:cubicBezTo>
                  <a:pt x="269879" y="2974238"/>
                  <a:pt x="273352" y="2888204"/>
                  <a:pt x="328558" y="2837282"/>
                </a:cubicBezTo>
                <a:lnTo>
                  <a:pt x="666127" y="2525905"/>
                </a:lnTo>
                <a:lnTo>
                  <a:pt x="658832" y="2510762"/>
                </a:lnTo>
                <a:cubicBezTo>
                  <a:pt x="624351" y="2429240"/>
                  <a:pt x="597577" y="2343664"/>
                  <a:pt x="579423" y="2254949"/>
                </a:cubicBezTo>
                <a:lnTo>
                  <a:pt x="574005" y="2219445"/>
                </a:lnTo>
                <a:lnTo>
                  <a:pt x="135990" y="2219445"/>
                </a:lnTo>
                <a:cubicBezTo>
                  <a:pt x="60885" y="2219445"/>
                  <a:pt x="0" y="2158560"/>
                  <a:pt x="0" y="2083455"/>
                </a:cubicBezTo>
                <a:lnTo>
                  <a:pt x="0" y="1792727"/>
                </a:lnTo>
                <a:cubicBezTo>
                  <a:pt x="0" y="1717622"/>
                  <a:pt x="60885" y="1656737"/>
                  <a:pt x="135990" y="1656737"/>
                </a:cubicBezTo>
                <a:lnTo>
                  <a:pt x="591998" y="1656737"/>
                </a:lnTo>
                <a:lnTo>
                  <a:pt x="613005" y="1575038"/>
                </a:lnTo>
                <a:cubicBezTo>
                  <a:pt x="652823" y="1447017"/>
                  <a:pt x="711010" y="1327089"/>
                  <a:pt x="784482" y="1218336"/>
                </a:cubicBezTo>
                <a:lnTo>
                  <a:pt x="848257" y="1133051"/>
                </a:lnTo>
                <a:lnTo>
                  <a:pt x="538492" y="735456"/>
                </a:lnTo>
                <a:cubicBezTo>
                  <a:pt x="492333" y="676210"/>
                  <a:pt x="502943" y="590761"/>
                  <a:pt x="562189" y="544603"/>
                </a:cubicBezTo>
                <a:lnTo>
                  <a:pt x="791529" y="365924"/>
                </a:lnTo>
                <a:cubicBezTo>
                  <a:pt x="850776" y="319765"/>
                  <a:pt x="936224" y="330375"/>
                  <a:pt x="982383" y="389621"/>
                </a:cubicBezTo>
                <a:lnTo>
                  <a:pt x="1281754" y="773875"/>
                </a:lnTo>
                <a:lnTo>
                  <a:pt x="1384078" y="724584"/>
                </a:lnTo>
                <a:lnTo>
                  <a:pt x="1474853" y="691359"/>
                </a:lnTo>
                <a:lnTo>
                  <a:pt x="1474853" y="135990"/>
                </a:lnTo>
                <a:cubicBezTo>
                  <a:pt x="1474853" y="60885"/>
                  <a:pt x="1535738" y="0"/>
                  <a:pt x="1610843" y="0"/>
                </a:cubicBezTo>
                <a:lnTo>
                  <a:pt x="1901571" y="0"/>
                </a:lnTo>
                <a:cubicBezTo>
                  <a:pt x="1976676" y="0"/>
                  <a:pt x="2037561" y="60885"/>
                  <a:pt x="2037561" y="135990"/>
                </a:cubicBezTo>
                <a:lnTo>
                  <a:pt x="2037561" y="623699"/>
                </a:lnTo>
                <a:lnTo>
                  <a:pt x="2053883" y="624523"/>
                </a:lnTo>
                <a:cubicBezTo>
                  <a:pt x="2191324" y="638481"/>
                  <a:pt x="2322727" y="672862"/>
                  <a:pt x="2445010" y="724584"/>
                </a:cubicBezTo>
                <a:lnTo>
                  <a:pt x="2559802" y="779881"/>
                </a:lnTo>
                <a:lnTo>
                  <a:pt x="2876923" y="455906"/>
                </a:lnTo>
                <a:cubicBezTo>
                  <a:pt x="2929460" y="402234"/>
                  <a:pt x="3015559" y="401314"/>
                  <a:pt x="3069231" y="453850"/>
                </a:cubicBezTo>
                <a:lnTo>
                  <a:pt x="3276993" y="657217"/>
                </a:lnTo>
                <a:cubicBezTo>
                  <a:pt x="3303829" y="683485"/>
                  <a:pt x="3317477" y="718144"/>
                  <a:pt x="3317849" y="752945"/>
                </a:cubicBezTo>
                <a:cubicBezTo>
                  <a:pt x="3318221" y="787746"/>
                  <a:pt x="3305317" y="822689"/>
                  <a:pt x="3279048" y="849525"/>
                </a:cubicBezTo>
                <a:lnTo>
                  <a:pt x="2989791" y="1145034"/>
                </a:lnTo>
                <a:lnTo>
                  <a:pt x="3044606" y="1218336"/>
                </a:lnTo>
                <a:cubicBezTo>
                  <a:pt x="3118078" y="1327089"/>
                  <a:pt x="3176264" y="1447017"/>
                  <a:pt x="3216083" y="1575038"/>
                </a:cubicBezTo>
                <a:lnTo>
                  <a:pt x="3237090" y="1656736"/>
                </a:lnTo>
                <a:lnTo>
                  <a:pt x="3654834" y="1656736"/>
                </a:lnTo>
                <a:cubicBezTo>
                  <a:pt x="3729939" y="1656736"/>
                  <a:pt x="3790824" y="1717621"/>
                  <a:pt x="3790824" y="1792726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0817784">
            <a:off x="7071664" y="3240538"/>
            <a:ext cx="380048" cy="38004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16200000">
            <a:off x="8078838" y="2037055"/>
            <a:ext cx="3224117" cy="3370231"/>
          </a:xfrm>
          <a:custGeom>
            <a:rect l="l" t="t" r="r" b="b"/>
            <a:pathLst>
              <a:path w="3790823" h="3962533">
                <a:moveTo>
                  <a:pt x="2850411" y="1980294"/>
                </a:moveTo>
                <a:cubicBezTo>
                  <a:pt x="2850411" y="1463429"/>
                  <a:pt x="2431409" y="1044427"/>
                  <a:pt x="1914544" y="1044427"/>
                </a:cubicBezTo>
                <a:cubicBezTo>
                  <a:pt x="1397679" y="1044427"/>
                  <a:pt x="978677" y="1463429"/>
                  <a:pt x="978677" y="1980294"/>
                </a:cubicBezTo>
                <a:cubicBezTo>
                  <a:pt x="978677" y="2497159"/>
                  <a:pt x="1397679" y="2916161"/>
                  <a:pt x="1914544" y="2916161"/>
                </a:cubicBezTo>
                <a:cubicBezTo>
                  <a:pt x="2431409" y="2916161"/>
                  <a:pt x="2850411" y="2497159"/>
                  <a:pt x="2850411" y="1980294"/>
                </a:cubicBezTo>
                <a:close/>
                <a:moveTo>
                  <a:pt x="3790824" y="1792726"/>
                </a:moveTo>
                <a:lnTo>
                  <a:pt x="3790824" y="2083454"/>
                </a:lnTo>
                <a:cubicBezTo>
                  <a:pt x="3790824" y="2158559"/>
                  <a:pt x="3729939" y="2219444"/>
                  <a:pt x="3654834" y="2219444"/>
                </a:cubicBezTo>
                <a:lnTo>
                  <a:pt x="3255083" y="2219444"/>
                </a:lnTo>
                <a:lnTo>
                  <a:pt x="3249665" y="2254949"/>
                </a:lnTo>
                <a:cubicBezTo>
                  <a:pt x="3204280" y="2476737"/>
                  <a:pt x="3105019" y="2678901"/>
                  <a:pt x="2966153" y="2847168"/>
                </a:cubicBezTo>
                <a:lnTo>
                  <a:pt x="2938885" y="2877170"/>
                </a:lnTo>
                <a:lnTo>
                  <a:pt x="3224970" y="3266562"/>
                </a:lnTo>
                <a:cubicBezTo>
                  <a:pt x="3247204" y="3296825"/>
                  <a:pt x="3255067" y="3333235"/>
                  <a:pt x="3249805" y="3367637"/>
                </a:cubicBezTo>
                <a:cubicBezTo>
                  <a:pt x="3244544" y="3402040"/>
                  <a:pt x="3226158" y="3434436"/>
                  <a:pt x="3195895" y="3456670"/>
                </a:cubicBezTo>
                <a:lnTo>
                  <a:pt x="2961603" y="3628803"/>
                </a:lnTo>
                <a:cubicBezTo>
                  <a:pt x="2901078" y="3673271"/>
                  <a:pt x="2815963" y="3660254"/>
                  <a:pt x="2771495" y="3599728"/>
                </a:cubicBezTo>
                <a:lnTo>
                  <a:pt x="2488779" y="3214923"/>
                </a:lnTo>
                <a:lnTo>
                  <a:pt x="2445010" y="3236007"/>
                </a:lnTo>
                <a:cubicBezTo>
                  <a:pt x="2322727" y="3287728"/>
                  <a:pt x="2191324" y="3322109"/>
                  <a:pt x="2053883" y="3336067"/>
                </a:cubicBezTo>
                <a:lnTo>
                  <a:pt x="2037562" y="3336891"/>
                </a:lnTo>
                <a:lnTo>
                  <a:pt x="2037562" y="3826543"/>
                </a:lnTo>
                <a:cubicBezTo>
                  <a:pt x="2037562" y="3901648"/>
                  <a:pt x="1976677" y="3962533"/>
                  <a:pt x="1901572" y="3962533"/>
                </a:cubicBezTo>
                <a:lnTo>
                  <a:pt x="1610844" y="3962533"/>
                </a:lnTo>
                <a:cubicBezTo>
                  <a:pt x="1535739" y="3962533"/>
                  <a:pt x="1474854" y="3901648"/>
                  <a:pt x="1474854" y="3826543"/>
                </a:cubicBezTo>
                <a:lnTo>
                  <a:pt x="1474854" y="3269232"/>
                </a:lnTo>
                <a:lnTo>
                  <a:pt x="1384078" y="3236007"/>
                </a:lnTo>
                <a:cubicBezTo>
                  <a:pt x="1261794" y="3184286"/>
                  <a:pt x="1148631" y="3115224"/>
                  <a:pt x="1047671" y="3031904"/>
                </a:cubicBezTo>
                <a:lnTo>
                  <a:pt x="997214" y="2986046"/>
                </a:lnTo>
                <a:lnTo>
                  <a:pt x="710082" y="3250899"/>
                </a:lnTo>
                <a:cubicBezTo>
                  <a:pt x="654876" y="3301821"/>
                  <a:pt x="568842" y="3298349"/>
                  <a:pt x="517920" y="3243143"/>
                </a:cubicBezTo>
                <a:lnTo>
                  <a:pt x="320802" y="3029444"/>
                </a:lnTo>
                <a:cubicBezTo>
                  <a:pt x="269879" y="2974238"/>
                  <a:pt x="273352" y="2888204"/>
                  <a:pt x="328558" y="2837282"/>
                </a:cubicBezTo>
                <a:lnTo>
                  <a:pt x="666127" y="2525905"/>
                </a:lnTo>
                <a:lnTo>
                  <a:pt x="658832" y="2510762"/>
                </a:lnTo>
                <a:cubicBezTo>
                  <a:pt x="624351" y="2429240"/>
                  <a:pt x="597577" y="2343664"/>
                  <a:pt x="579423" y="2254949"/>
                </a:cubicBezTo>
                <a:lnTo>
                  <a:pt x="574005" y="2219445"/>
                </a:lnTo>
                <a:lnTo>
                  <a:pt x="135990" y="2219445"/>
                </a:lnTo>
                <a:cubicBezTo>
                  <a:pt x="60885" y="2219445"/>
                  <a:pt x="0" y="2158560"/>
                  <a:pt x="0" y="2083455"/>
                </a:cubicBezTo>
                <a:lnTo>
                  <a:pt x="0" y="1792727"/>
                </a:lnTo>
                <a:cubicBezTo>
                  <a:pt x="0" y="1717622"/>
                  <a:pt x="60885" y="1656737"/>
                  <a:pt x="135990" y="1656737"/>
                </a:cubicBezTo>
                <a:lnTo>
                  <a:pt x="591998" y="1656737"/>
                </a:lnTo>
                <a:lnTo>
                  <a:pt x="613005" y="1575038"/>
                </a:lnTo>
                <a:cubicBezTo>
                  <a:pt x="652823" y="1447017"/>
                  <a:pt x="711010" y="1327089"/>
                  <a:pt x="784482" y="1218336"/>
                </a:cubicBezTo>
                <a:lnTo>
                  <a:pt x="848257" y="1133051"/>
                </a:lnTo>
                <a:lnTo>
                  <a:pt x="538492" y="735456"/>
                </a:lnTo>
                <a:cubicBezTo>
                  <a:pt x="492333" y="676210"/>
                  <a:pt x="502943" y="590761"/>
                  <a:pt x="562189" y="544603"/>
                </a:cubicBezTo>
                <a:lnTo>
                  <a:pt x="791529" y="365924"/>
                </a:lnTo>
                <a:cubicBezTo>
                  <a:pt x="850776" y="319765"/>
                  <a:pt x="936224" y="330375"/>
                  <a:pt x="982383" y="389621"/>
                </a:cubicBezTo>
                <a:lnTo>
                  <a:pt x="1281754" y="773875"/>
                </a:lnTo>
                <a:lnTo>
                  <a:pt x="1384078" y="724584"/>
                </a:lnTo>
                <a:lnTo>
                  <a:pt x="1474853" y="691359"/>
                </a:lnTo>
                <a:lnTo>
                  <a:pt x="1474853" y="135990"/>
                </a:lnTo>
                <a:cubicBezTo>
                  <a:pt x="1474853" y="60885"/>
                  <a:pt x="1535738" y="0"/>
                  <a:pt x="1610843" y="0"/>
                </a:cubicBezTo>
                <a:lnTo>
                  <a:pt x="1901571" y="0"/>
                </a:lnTo>
                <a:cubicBezTo>
                  <a:pt x="1976676" y="0"/>
                  <a:pt x="2037561" y="60885"/>
                  <a:pt x="2037561" y="135990"/>
                </a:cubicBezTo>
                <a:lnTo>
                  <a:pt x="2037561" y="623699"/>
                </a:lnTo>
                <a:lnTo>
                  <a:pt x="2053883" y="624523"/>
                </a:lnTo>
                <a:cubicBezTo>
                  <a:pt x="2191324" y="638481"/>
                  <a:pt x="2322727" y="672862"/>
                  <a:pt x="2445010" y="724584"/>
                </a:cubicBezTo>
                <a:lnTo>
                  <a:pt x="2559802" y="779881"/>
                </a:lnTo>
                <a:lnTo>
                  <a:pt x="2876923" y="455906"/>
                </a:lnTo>
                <a:cubicBezTo>
                  <a:pt x="2929460" y="402234"/>
                  <a:pt x="3015559" y="401314"/>
                  <a:pt x="3069231" y="453850"/>
                </a:cubicBezTo>
                <a:lnTo>
                  <a:pt x="3276993" y="657217"/>
                </a:lnTo>
                <a:cubicBezTo>
                  <a:pt x="3303829" y="683485"/>
                  <a:pt x="3317477" y="718144"/>
                  <a:pt x="3317849" y="752945"/>
                </a:cubicBezTo>
                <a:cubicBezTo>
                  <a:pt x="3318221" y="787746"/>
                  <a:pt x="3305317" y="822689"/>
                  <a:pt x="3279048" y="849525"/>
                </a:cubicBezTo>
                <a:lnTo>
                  <a:pt x="2989791" y="1145034"/>
                </a:lnTo>
                <a:lnTo>
                  <a:pt x="3044606" y="1218336"/>
                </a:lnTo>
                <a:cubicBezTo>
                  <a:pt x="3118078" y="1327089"/>
                  <a:pt x="3176264" y="1447017"/>
                  <a:pt x="3216083" y="1575038"/>
                </a:cubicBezTo>
                <a:lnTo>
                  <a:pt x="3237090" y="1656736"/>
                </a:lnTo>
                <a:lnTo>
                  <a:pt x="3654834" y="1656736"/>
                </a:lnTo>
                <a:cubicBezTo>
                  <a:pt x="3729939" y="1656736"/>
                  <a:pt x="3790824" y="1717621"/>
                  <a:pt x="3790824" y="179272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0817784">
            <a:off x="9350711" y="3363792"/>
            <a:ext cx="680371" cy="68037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16200000">
            <a:off x="7259021" y="4383062"/>
            <a:ext cx="977456" cy="1021747"/>
          </a:xfrm>
          <a:custGeom>
            <a:rect l="l" t="t" r="r" b="b"/>
            <a:pathLst>
              <a:path w="3790823" h="3962533">
                <a:moveTo>
                  <a:pt x="2850411" y="1980294"/>
                </a:moveTo>
                <a:cubicBezTo>
                  <a:pt x="2850411" y="1463429"/>
                  <a:pt x="2431409" y="1044427"/>
                  <a:pt x="1914544" y="1044427"/>
                </a:cubicBezTo>
                <a:cubicBezTo>
                  <a:pt x="1397679" y="1044427"/>
                  <a:pt x="978677" y="1463429"/>
                  <a:pt x="978677" y="1980294"/>
                </a:cubicBezTo>
                <a:cubicBezTo>
                  <a:pt x="978677" y="2497159"/>
                  <a:pt x="1397679" y="2916161"/>
                  <a:pt x="1914544" y="2916161"/>
                </a:cubicBezTo>
                <a:cubicBezTo>
                  <a:pt x="2431409" y="2916161"/>
                  <a:pt x="2850411" y="2497159"/>
                  <a:pt x="2850411" y="1980294"/>
                </a:cubicBezTo>
                <a:close/>
                <a:moveTo>
                  <a:pt x="3790824" y="1792726"/>
                </a:moveTo>
                <a:lnTo>
                  <a:pt x="3790824" y="2083454"/>
                </a:lnTo>
                <a:cubicBezTo>
                  <a:pt x="3790824" y="2158559"/>
                  <a:pt x="3729939" y="2219444"/>
                  <a:pt x="3654834" y="2219444"/>
                </a:cubicBezTo>
                <a:lnTo>
                  <a:pt x="3255083" y="2219444"/>
                </a:lnTo>
                <a:lnTo>
                  <a:pt x="3249665" y="2254949"/>
                </a:lnTo>
                <a:cubicBezTo>
                  <a:pt x="3204280" y="2476737"/>
                  <a:pt x="3105019" y="2678901"/>
                  <a:pt x="2966153" y="2847168"/>
                </a:cubicBezTo>
                <a:lnTo>
                  <a:pt x="2938885" y="2877170"/>
                </a:lnTo>
                <a:lnTo>
                  <a:pt x="3224970" y="3266562"/>
                </a:lnTo>
                <a:cubicBezTo>
                  <a:pt x="3247204" y="3296825"/>
                  <a:pt x="3255067" y="3333235"/>
                  <a:pt x="3249805" y="3367637"/>
                </a:cubicBezTo>
                <a:cubicBezTo>
                  <a:pt x="3244544" y="3402040"/>
                  <a:pt x="3226158" y="3434436"/>
                  <a:pt x="3195895" y="3456670"/>
                </a:cubicBezTo>
                <a:lnTo>
                  <a:pt x="2961603" y="3628803"/>
                </a:lnTo>
                <a:cubicBezTo>
                  <a:pt x="2901078" y="3673271"/>
                  <a:pt x="2815963" y="3660254"/>
                  <a:pt x="2771495" y="3599728"/>
                </a:cubicBezTo>
                <a:lnTo>
                  <a:pt x="2488779" y="3214923"/>
                </a:lnTo>
                <a:lnTo>
                  <a:pt x="2445010" y="3236007"/>
                </a:lnTo>
                <a:cubicBezTo>
                  <a:pt x="2322727" y="3287728"/>
                  <a:pt x="2191324" y="3322109"/>
                  <a:pt x="2053883" y="3336067"/>
                </a:cubicBezTo>
                <a:lnTo>
                  <a:pt x="2037562" y="3336891"/>
                </a:lnTo>
                <a:lnTo>
                  <a:pt x="2037562" y="3826543"/>
                </a:lnTo>
                <a:cubicBezTo>
                  <a:pt x="2037562" y="3901648"/>
                  <a:pt x="1976677" y="3962533"/>
                  <a:pt x="1901572" y="3962533"/>
                </a:cubicBezTo>
                <a:lnTo>
                  <a:pt x="1610844" y="3962533"/>
                </a:lnTo>
                <a:cubicBezTo>
                  <a:pt x="1535739" y="3962533"/>
                  <a:pt x="1474854" y="3901648"/>
                  <a:pt x="1474854" y="3826543"/>
                </a:cubicBezTo>
                <a:lnTo>
                  <a:pt x="1474854" y="3269232"/>
                </a:lnTo>
                <a:lnTo>
                  <a:pt x="1384078" y="3236007"/>
                </a:lnTo>
                <a:cubicBezTo>
                  <a:pt x="1261794" y="3184286"/>
                  <a:pt x="1148631" y="3115224"/>
                  <a:pt x="1047671" y="3031904"/>
                </a:cubicBezTo>
                <a:lnTo>
                  <a:pt x="997214" y="2986046"/>
                </a:lnTo>
                <a:lnTo>
                  <a:pt x="710082" y="3250899"/>
                </a:lnTo>
                <a:cubicBezTo>
                  <a:pt x="654876" y="3301821"/>
                  <a:pt x="568842" y="3298349"/>
                  <a:pt x="517920" y="3243143"/>
                </a:cubicBezTo>
                <a:lnTo>
                  <a:pt x="320802" y="3029444"/>
                </a:lnTo>
                <a:cubicBezTo>
                  <a:pt x="269879" y="2974238"/>
                  <a:pt x="273352" y="2888204"/>
                  <a:pt x="328558" y="2837282"/>
                </a:cubicBezTo>
                <a:lnTo>
                  <a:pt x="666127" y="2525905"/>
                </a:lnTo>
                <a:lnTo>
                  <a:pt x="658832" y="2510762"/>
                </a:lnTo>
                <a:cubicBezTo>
                  <a:pt x="624351" y="2429240"/>
                  <a:pt x="597577" y="2343664"/>
                  <a:pt x="579423" y="2254949"/>
                </a:cubicBezTo>
                <a:lnTo>
                  <a:pt x="574005" y="2219445"/>
                </a:lnTo>
                <a:lnTo>
                  <a:pt x="135990" y="2219445"/>
                </a:lnTo>
                <a:cubicBezTo>
                  <a:pt x="60885" y="2219445"/>
                  <a:pt x="0" y="2158560"/>
                  <a:pt x="0" y="2083455"/>
                </a:cubicBezTo>
                <a:lnTo>
                  <a:pt x="0" y="1792727"/>
                </a:lnTo>
                <a:cubicBezTo>
                  <a:pt x="0" y="1717622"/>
                  <a:pt x="60885" y="1656737"/>
                  <a:pt x="135990" y="1656737"/>
                </a:cubicBezTo>
                <a:lnTo>
                  <a:pt x="591998" y="1656737"/>
                </a:lnTo>
                <a:lnTo>
                  <a:pt x="613005" y="1575038"/>
                </a:lnTo>
                <a:cubicBezTo>
                  <a:pt x="652823" y="1447017"/>
                  <a:pt x="711010" y="1327089"/>
                  <a:pt x="784482" y="1218336"/>
                </a:cubicBezTo>
                <a:lnTo>
                  <a:pt x="848257" y="1133051"/>
                </a:lnTo>
                <a:lnTo>
                  <a:pt x="538492" y="735456"/>
                </a:lnTo>
                <a:cubicBezTo>
                  <a:pt x="492333" y="676210"/>
                  <a:pt x="502943" y="590761"/>
                  <a:pt x="562189" y="544603"/>
                </a:cubicBezTo>
                <a:lnTo>
                  <a:pt x="791529" y="365924"/>
                </a:lnTo>
                <a:cubicBezTo>
                  <a:pt x="850776" y="319765"/>
                  <a:pt x="936224" y="330375"/>
                  <a:pt x="982383" y="389621"/>
                </a:cubicBezTo>
                <a:lnTo>
                  <a:pt x="1281754" y="773875"/>
                </a:lnTo>
                <a:lnTo>
                  <a:pt x="1384078" y="724584"/>
                </a:lnTo>
                <a:lnTo>
                  <a:pt x="1474853" y="691359"/>
                </a:lnTo>
                <a:lnTo>
                  <a:pt x="1474853" y="135990"/>
                </a:lnTo>
                <a:cubicBezTo>
                  <a:pt x="1474853" y="60885"/>
                  <a:pt x="1535738" y="0"/>
                  <a:pt x="1610843" y="0"/>
                </a:cubicBezTo>
                <a:lnTo>
                  <a:pt x="1901571" y="0"/>
                </a:lnTo>
                <a:cubicBezTo>
                  <a:pt x="1976676" y="0"/>
                  <a:pt x="2037561" y="60885"/>
                  <a:pt x="2037561" y="135990"/>
                </a:cubicBezTo>
                <a:lnTo>
                  <a:pt x="2037561" y="623699"/>
                </a:lnTo>
                <a:lnTo>
                  <a:pt x="2053883" y="624523"/>
                </a:lnTo>
                <a:cubicBezTo>
                  <a:pt x="2191324" y="638481"/>
                  <a:pt x="2322727" y="672862"/>
                  <a:pt x="2445010" y="724584"/>
                </a:cubicBezTo>
                <a:lnTo>
                  <a:pt x="2559802" y="779881"/>
                </a:lnTo>
                <a:lnTo>
                  <a:pt x="2876923" y="455906"/>
                </a:lnTo>
                <a:cubicBezTo>
                  <a:pt x="2929460" y="402234"/>
                  <a:pt x="3015559" y="401314"/>
                  <a:pt x="3069231" y="453850"/>
                </a:cubicBezTo>
                <a:lnTo>
                  <a:pt x="3276993" y="657217"/>
                </a:lnTo>
                <a:cubicBezTo>
                  <a:pt x="3303829" y="683485"/>
                  <a:pt x="3317477" y="718144"/>
                  <a:pt x="3317849" y="752945"/>
                </a:cubicBezTo>
                <a:cubicBezTo>
                  <a:pt x="3318221" y="787746"/>
                  <a:pt x="3305317" y="822689"/>
                  <a:pt x="3279048" y="849525"/>
                </a:cubicBezTo>
                <a:lnTo>
                  <a:pt x="2989791" y="1145034"/>
                </a:lnTo>
                <a:lnTo>
                  <a:pt x="3044606" y="1218336"/>
                </a:lnTo>
                <a:cubicBezTo>
                  <a:pt x="3118078" y="1327089"/>
                  <a:pt x="3176264" y="1447017"/>
                  <a:pt x="3216083" y="1575038"/>
                </a:cubicBezTo>
                <a:lnTo>
                  <a:pt x="3237090" y="1656736"/>
                </a:lnTo>
                <a:lnTo>
                  <a:pt x="3654834" y="1656736"/>
                </a:lnTo>
                <a:cubicBezTo>
                  <a:pt x="3729939" y="1656736"/>
                  <a:pt x="3790824" y="1717621"/>
                  <a:pt x="3790824" y="1792726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9353" y="4775492"/>
            <a:ext cx="236887" cy="23688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探讨人工智能生成内容是否应被视为作品，以及谁应被视为作者。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人工智能生成内容的著作权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研究如何利用人工智能技术提高专利审查效率和准确性。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人工智能在专利审查中的应用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分析人工智能技术对现有知识产权制度带来的挑战和机遇。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人工智能对传统知识产权制度的挑战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人工智能与知识产权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791" r="10791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研究如何利用区块链技术实现数字作品的版权保护和追溯。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区块链在版权保护中的应用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探讨如何利用区块链技术提高专利权的保护效率和降低侵权风险。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区块链在专利权保护中的应用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分析区块链技术对知识产权交易模式和流程的影响。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区块链对知识产权交易的影响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区块链与知识产权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基因编辑技术的商业应用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分析基因编辑技术在医药、农业等领域中的商业应用前景。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基因编辑技术的专利保护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研究基因编辑技术的专利申请和保护策略。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基因编辑技术的伦理和法律问题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探讨基因编辑技术所带来的伦理和法律问题，以及如何制定相关政策和法规。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基因编辑与知识产权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63" r="1406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虚拟货币的知识产权问题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研究虚拟货币的创造、使用和交易过程中涉及的知识产权问题。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虚拟货币与版权保护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探讨虚拟货币如何影响数字作品的版权保护和交易。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虚拟货币的知识产权法律监管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分析如何制定相关法律和监管政策来规范虚拟货币的知识产权问题。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虚拟货币与知识产权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研究如何在开放创新环境中制定有效的知识产权策略。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开放创新的知识产权策略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探讨如何利用专利池来促进开放创新和减少专利壁垒。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开放创新与专利池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分析如何实现知识产权共享，促进知识的传播和利用。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开放创新与知识产权共享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开放创新与知识产权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https://d.book118.com/378115004037006025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2024-09-01T20:37:51.070</cp:lastPrinted>
  <dcterms:created xsi:type="dcterms:W3CDTF">2024-09-01T12:37:51Z</dcterms:created>
  <dcterms:modified xsi:type="dcterms:W3CDTF">2024-09-01T12:37:53Z</dcterms:modified>
</cp:coreProperties>
</file>