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9752D-828A-4BAF-AD75-F2CEA6CC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827C6-5186-4593-9594-13A08CD3D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05FD3-8956-4103-A6F9-7D62726C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85728-4E3E-4E8B-A647-AF7A3840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0B2BB-15F9-43BD-83E8-F0CD04575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BA4E5-AE5C-4593-8ECF-4CB11AEF7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056BA3-AD66-4C03-880A-5655B9545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45A59-FA50-4073-B2A6-AD208AE6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B5C16-A7BB-47C1-B466-E2C1267B3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5E58E-130C-4476-A8A1-CC4C2006F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8A00A-4E5A-48FE-A441-36CE8C0E1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5010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质量检查及整改措施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质量检查的实施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质量问题的整改措施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质量检查的定义与目的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质量检查的定义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质量检查是对产品、服务或过程的质量特性进行测量、评估和判断，以确定其是否符合规定要求的活动。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质量检查的目的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确保产品或服务的质量符合标准、规范和客户要求，及时发现并纠正不合格品，提高生产效率，降低质量成本。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明确检查对象和要求 → 制定检查计划 → 实施检查 → 结果记录与判定 → 不合格品处理 → 形成报告。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包括感官检查（如视觉、听觉、触觉等）、仪器检查（使用测量工具或仪器进行定量测量）、试验检查（对产品进行功能性试验或破坏性试验）等。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检查人员应保持客观公正的态度，不受任何外部干扰或压力的影响。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检查结果应准确可靠，避免出现误判或漏检。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检查结果应及时反馈，以便及时处理不合格品，避免造成生产损失。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对于涉及商业机密或客户隐私的检查数据，应予以保密。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质量检查的实施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0908" b="209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检查前的准备工作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确定检查范围和目标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明确检查的范围、目的和预期结果，为后续工作提供指导。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根据检查目标和范围，制定详细的检查计划，包括检查内容、时间、人员和资源等。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准备检查工具和资料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根据检查计划，准备所需的检查工具、设备、文件和资料等。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对被检查对象进行实地观察，了解其实际情况，发现潜在问题。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询问和交流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与相关人员进行沟通交流，了解他们对质量问题的看法和意见。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检查记录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详细记录检查过程中发现的问题、缺陷和不合格项，确保信息的准确性和完整性。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检查过程中的问题发现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问题汇总与分析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对检查过程中发现的问题进行汇总、分类和分析，找出问题的根本原因。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编写检查报告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根据汇总和分析结果，编写详细的检查报告，包括问题描述、原因分析、整改建议等。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报告审核与发布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对检查报告进行审核，确保信息的准确性和完整性，并及时发布给相关人员。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检查后的总结与报告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质量问题的整改措施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https://d.book118.com/378115010127006037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2024-09-17T21:56:19.198</cp:lastPrinted>
  <dcterms:created xsi:type="dcterms:W3CDTF">2024-09-17T13:56:19Z</dcterms:created>
  <dcterms:modified xsi:type="dcterms:W3CDTF">2024-09-17T13:56:21Z</dcterms:modified>
</cp:coreProperties>
</file>