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95F19-FFDF-4A6C-A536-3874C73BE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FFE1D-DDFA-4B66-8C02-75D0761F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B441C-470D-41ED-9A78-1F0D833C8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4220B-FDAF-4D87-983B-F744162EB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01F576-EA27-456D-9DCF-25D2CEAA5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FE42F5-DDE5-4C0E-B3E8-2CC54BD6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5A585-52F2-4972-A3EA-8FCD354E0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00DA4-C933-4FF1-AAE6-2863EEEF6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01C3F-CC70-4752-9365-D4E12544A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5CE13-3DFE-4B14-BF94-D65E452C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E2272-2A27-4E26-8F33-7274186C0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5014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网络消费者行为概述课件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网络消费者行为概述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网络消费者行为模式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网络消费者行为与传统消费者行为的比较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网络消费者行为的影响因素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网络消费者行为的未来趋势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网络消费者行为的营销策略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网络消费者行为概述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网络打破了地理限制，消费者可以在全球范围内寻找和购买商品。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网络购物为消费者提供了24小时的在线购物体验，不受时间限制。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消费者可以根据自己的需求和喜好定制商品或服务。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网络消费者行为是指在线环境下，消费者在寻找、选择、购买、使用和评价商品、服务以及体验虚拟世界时表现出的行为模式。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消费者的年龄、性别、教育背景、职业等因素也会影响其消费行为。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网络技术的进步和普及，如移动支付、大数据分析等，对消费者行为产生影响。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家庭、朋友、社区等社会环境对消费者的价值观和消费观念产生影响。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研究网络消费者行为有助于完善消费者行为理论，为市场营销和电子商务提供理论支持。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了解网络消费者行为有助于企业更好地制定营销策略，提高销售效果，提升客户满意度。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网络消费者行为模式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购后评价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消费者使用产品或服务后，对其满意度进行评价，可能影响未来的购买决策。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消费者基于评估结果做出购买决定。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消费者比较不同产品或服务的特性，考虑价格、品牌、口碑等因素。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需求认知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消费者意识到对某一商品或服务的需求，可能来源于内部或外部的刺激。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信息搜索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消费者通过互联网、社交媒体等渠道收集关于所需商品或服务的信息。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注重商品的实用性和性价比，购买决策过程较为理性。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理智型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易受商品外观、广告宣传等影响，冲动购买。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冲动型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根据个人习惯和偏好选择商品，不易受外部因素影响。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购买决策受个人情感支配，注重商品的象征意义和情感价值。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以追求商品的实际使用价值为主要特征。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求实心理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注重商品的外观、设计和包装。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求美心理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追求新潮和时尚，愿意尝试新产品或服务。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求新心理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追求名牌和高档商品，以显示自己的社会地位和身份。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求名心理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消费心理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https://d.book118.com/378115014033006030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2024-09-06T13:34:40.974</cp:lastPrinted>
  <dcterms:created xsi:type="dcterms:W3CDTF">2024-09-06T05:34:40Z</dcterms:created>
  <dcterms:modified xsi:type="dcterms:W3CDTF">2024-09-06T05:34:42Z</dcterms:modified>
</cp:coreProperties>
</file>