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06312-F048-444A-B29D-699C5DFD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03CDC-AEE2-40EA-BDA8-BF97215B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BAB88-4C4D-4F58-A878-2161D8EB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EFAF9-71D4-4687-B0CC-C50CE4A6F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8C3CB-D873-4673-A212-E3132CC98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FE48C-787E-4834-ACE3-91CA11AF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9D0EC-18D1-474E-ADC6-E9588002A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65D8B-1E5C-4A3E-B053-77746682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78848-A8E1-425C-935A-CD7B6C06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466E6-2617-4FCA-8F12-7D81EAA03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07246-92BD-4525-97A2-91A62593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5105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保险公司转正工作总结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转正后工作计划与目标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保险公司行业趋势与发展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公司支持与期望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介绍自己在保险公司的实习经历，以及公司对于员工转正的相关政策。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转正背景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阐述自己转正的目的，如提升个人职业发展、更好地服务公司等。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转正目的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转正背景与目的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明确自己转正的具体时间，如“自XXXX年XX月XX日起正式转正”。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转正时间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说明自己转正后的具体岗位名称，如“保险顾问”或“核保员”等。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转正时间与岗位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以上内容仅为示例，实际工作总结应根据个人实际情况进行撰写。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概括自己在工作中获得的经验教训，以便今后更好地开展工作。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总结自己在实习期间和转正后所取得的工作成果，如完成的项目、达成的业绩等。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针对自己在工作中存在的问题，提出具体的改进措施，以提高工作效率和质量。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负责接待客户咨询，解答保险相关问题，提供专业的保险建议。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根据客户需求，推荐合适的保险产品，并为客户制定个性化的保险方案。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保险产品推广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协助客户完成保单签订、变更和理赔等手续，确保客户权益得到保障。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保单管理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定期回访客户，了解客户保险需求变化，提供持续的服务和支持。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通过提供专业的保险建议和优质的客户服务，使客户满意度提高了20%。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理赔效率提高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协助客户快速完成理赔手续，使理赔周期缩短了10%。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保单签订量增长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积极推广保险产品，使保单签订量相比试用期初增长了30%。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团队协作成果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与团队成员共同完成多个大型保险项目，实现了良好的团队协作和资源共享。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335" r="63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与团队成员保持密切沟通，及时分享工作进展和问题，共同寻求解决方案。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与其他部门保持良好合作关系，协同处理客户需求和问题，提高工作效率。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积极参与团队建设活动，提出改进意见，为团队创造更好的工作氛围。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与上级领导保持良好沟通，定期汇报工作进展，接受指导和反馈。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内部沟通顺畅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团队建设参与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领导关系建立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试用期问题与挑战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在保险产品和理赔流程方面存在知识盲区，导致难以准确回答客户咨询。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与客户和同事沟通时，有时难以表达清楚自己的观点，造成误解。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沟通能力欠佳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在处理多个任务和紧急情况时，时间分配不够合理，导致工作效率低下。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工作中的困难与不足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试用期内需要完成一定的业务指标，如保单数量、保费收入等，存在较大压力。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业务指标压力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8" r="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00" b="1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客户对保险公司的服务质量和效率要求较高，需要不断提升自己的业务水平和服务能力。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保险行业竞争激烈，需要不断学习和更新知识，以跟上市场变化。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面临的挑战与压力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63" b="83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问题原因分析与反思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对保险行业了解不够深入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在进入公司前对保险行业的了解不够充分，导致在实际工作中遇到困难。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缺乏实践经验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作为新员工，在处理复杂问题和紧急情况时缺乏实践经验，容易出错。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自我管理能力不足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在时间管理和自我驱动方面存在不足，导致工作效率低下和难以完成任务。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转正后工作计划与目标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https://d.book118.com/378115105035006023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2024-08-29T17:09:46.515</cp:lastPrinted>
  <dcterms:created xsi:type="dcterms:W3CDTF">2024-08-29T09:09:46Z</dcterms:created>
  <dcterms:modified xsi:type="dcterms:W3CDTF">2024-08-29T09:09:48Z</dcterms:modified>
</cp:coreProperties>
</file>