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6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18086-3EC7-4387-834F-176F263AC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76487-4789-4DB4-89F7-FD0644BE2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887FD-8642-4B61-AF7A-9BD575F9E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26B3D-4895-4B61-80D4-7EC31571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728AD-7A7D-4F00-9B7A-0A5408B7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90071-2CC4-4D08-BB3A-5FB043EAD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B26A8-40E1-4B7A-9B4F-56E4EF0C5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C4D7D-5884-49B5-8D8D-33A09277D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9159D-3A48-497A-B43C-6D63F8D4F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EE5B8-669B-4122-8FBF-93929B28D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4AF11-F0B7-40BB-A706-0DE0B60AE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210" r:id="rId2"/>
    <p:sldLayoutId id="2147498211" r:id="rId3"/>
    <p:sldLayoutId id="2147498212" r:id="rId4"/>
    <p:sldLayoutId id="2147498213" r:id="rId5"/>
    <p:sldLayoutId id="2147498214" r:id="rId6"/>
    <p:sldLayoutId id="2147498215" r:id="rId7"/>
    <p:sldLayoutId id="2147498216" r:id="rId8"/>
    <p:sldLayoutId id="2147498217" r:id="rId9"/>
    <p:sldLayoutId id="2147498218" r:id="rId10"/>
    <p:sldLayoutId id="214749821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22" Type="http://schemas.openxmlformats.org/officeDocument/2006/relationships/tags" Target="../tags/tag254.xml" /><Relationship Id="rId23" Type="http://schemas.openxmlformats.org/officeDocument/2006/relationships/tags" Target="../tags/tag255.xml" /><Relationship Id="rId24" Type="http://schemas.openxmlformats.org/officeDocument/2006/relationships/tags" Target="../tags/tag256.xml" /><Relationship Id="rId25" Type="http://schemas.openxmlformats.org/officeDocument/2006/relationships/tags" Target="../tags/tag257.xml" /><Relationship Id="rId26" Type="http://schemas.openxmlformats.org/officeDocument/2006/relationships/tags" Target="../tags/tag258.xml" /><Relationship Id="rId27" Type="http://schemas.openxmlformats.org/officeDocument/2006/relationships/tags" Target="../tags/tag259.xml" /><Relationship Id="rId28" Type="http://schemas.openxmlformats.org/officeDocument/2006/relationships/tags" Target="../tags/tag260.xml" /><Relationship Id="rId29" Type="http://schemas.openxmlformats.org/officeDocument/2006/relationships/tags" Target="../tags/tag261.xml" /><Relationship Id="rId3" Type="http://schemas.openxmlformats.org/officeDocument/2006/relationships/tags" Target="../tags/tag235.xml" /><Relationship Id="rId30" Type="http://schemas.openxmlformats.org/officeDocument/2006/relationships/tags" Target="../tags/tag262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tags" Target="../tags/tag289.xml" /><Relationship Id="rId17" Type="http://schemas.openxmlformats.org/officeDocument/2006/relationships/tags" Target="../tags/tag290.xml" /><Relationship Id="rId18" Type="http://schemas.openxmlformats.org/officeDocument/2006/relationships/tags" Target="../tags/tag291.xml" /><Relationship Id="rId19" Type="http://schemas.openxmlformats.org/officeDocument/2006/relationships/tags" Target="../tags/tag292.xml" /><Relationship Id="rId2" Type="http://schemas.openxmlformats.org/officeDocument/2006/relationships/tags" Target="../tags/tag275.xml" /><Relationship Id="rId20" Type="http://schemas.openxmlformats.org/officeDocument/2006/relationships/tags" Target="../tags/tag293.xml" /><Relationship Id="rId21" Type="http://schemas.openxmlformats.org/officeDocument/2006/relationships/tags" Target="../tags/tag294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12" Type="http://schemas.openxmlformats.org/officeDocument/2006/relationships/tags" Target="../tags/tag332.xml" /><Relationship Id="rId13" Type="http://schemas.openxmlformats.org/officeDocument/2006/relationships/tags" Target="../tags/tag333.xml" /><Relationship Id="rId14" Type="http://schemas.openxmlformats.org/officeDocument/2006/relationships/tags" Target="../tags/tag334.xml" /><Relationship Id="rId15" Type="http://schemas.openxmlformats.org/officeDocument/2006/relationships/tags" Target="../tags/tag335.xml" /><Relationship Id="rId16" Type="http://schemas.openxmlformats.org/officeDocument/2006/relationships/tags" Target="../tags/tag336.xml" /><Relationship Id="rId17" Type="http://schemas.openxmlformats.org/officeDocument/2006/relationships/tags" Target="../tags/tag337.xml" /><Relationship Id="rId18" Type="http://schemas.openxmlformats.org/officeDocument/2006/relationships/tags" Target="../tags/tag338.xml" /><Relationship Id="rId19" Type="http://schemas.openxmlformats.org/officeDocument/2006/relationships/tags" Target="../tags/tag339.xml" /><Relationship Id="rId2" Type="http://schemas.openxmlformats.org/officeDocument/2006/relationships/tags" Target="../tags/tag322.xml" /><Relationship Id="rId20" Type="http://schemas.openxmlformats.org/officeDocument/2006/relationships/tags" Target="../tags/tag340.xml" /><Relationship Id="rId21" Type="http://schemas.openxmlformats.org/officeDocument/2006/relationships/tags" Target="../tags/tag341.xml" /><Relationship Id="rId22" Type="http://schemas.openxmlformats.org/officeDocument/2006/relationships/tags" Target="../tags/tag342.xml" /><Relationship Id="rId23" Type="http://schemas.openxmlformats.org/officeDocument/2006/relationships/tags" Target="../tags/tag343.xml" /><Relationship Id="rId24" Type="http://schemas.openxmlformats.org/officeDocument/2006/relationships/tags" Target="../tags/tag344.xml" /><Relationship Id="rId25" Type="http://schemas.openxmlformats.org/officeDocument/2006/relationships/tags" Target="../tags/tag345.xml" /><Relationship Id="rId26" Type="http://schemas.openxmlformats.org/officeDocument/2006/relationships/tags" Target="../tags/tag346.xml" /><Relationship Id="rId27" Type="http://schemas.openxmlformats.org/officeDocument/2006/relationships/tags" Target="../tags/tag347.xml" /><Relationship Id="rId28" Type="http://schemas.openxmlformats.org/officeDocument/2006/relationships/tags" Target="../tags/tag348.xml" /><Relationship Id="rId29" Type="http://schemas.openxmlformats.org/officeDocument/2006/relationships/tags" Target="../tags/tag349.xml" /><Relationship Id="rId3" Type="http://schemas.openxmlformats.org/officeDocument/2006/relationships/tags" Target="../tags/tag323.xml" /><Relationship Id="rId30" Type="http://schemas.openxmlformats.org/officeDocument/2006/relationships/tags" Target="../tags/tag350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tags" Target="../tags/tag328.xml" /><Relationship Id="rId9" Type="http://schemas.openxmlformats.org/officeDocument/2006/relationships/tags" Target="../tags/tag3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9.xml" /><Relationship Id="rId11" Type="http://schemas.openxmlformats.org/officeDocument/2006/relationships/tags" Target="../tags/tag360.xml" /><Relationship Id="rId12" Type="http://schemas.openxmlformats.org/officeDocument/2006/relationships/tags" Target="../tags/tag361.xml" /><Relationship Id="rId13" Type="http://schemas.openxmlformats.org/officeDocument/2006/relationships/tags" Target="../tags/tag362.xml" /><Relationship Id="rId2" Type="http://schemas.openxmlformats.org/officeDocument/2006/relationships/tags" Target="../tags/tag351.xml" /><Relationship Id="rId3" Type="http://schemas.openxmlformats.org/officeDocument/2006/relationships/tags" Target="../tags/tag352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tags" Target="../tags/tag357.xml" /><Relationship Id="rId9" Type="http://schemas.openxmlformats.org/officeDocument/2006/relationships/tags" Target="../tags/tag35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6034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基于单片机的火灾报警系统设计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火灾报警系统概述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系统硬件设计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系统软件设计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系统性能测试与评估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应用场景与优势分析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火灾报警系统概述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火灾报警系统的重要性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预防火灾：及时发现并报警，减少火灾发生的可能性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减少财产损失：及时报警并采取措施，降低火灾对财产的损失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提高消防意识：增强人们对火灾的警觉性和防范意识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保障生命安全：尽早发现火灾，降低火灾对人员安全的威胁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火灾报警系统的基本组成</a:t>
            </a:r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探测器：用于检测火灾产生的烟雾、热量和火焰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报警器：接收探测器的信号，并在确认火灾发生时发出警报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4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控制中心：集中管理整个火灾报警系统，可远程控制消防设备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0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消防设备：如灭火器、喷淋系统等，用于扑灭火灾和保障人员安全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火灾报警系统的分类</a:t>
            </a:r>
            <a:endParaRPr lang="zh-CN" altLang="en-US"/>
          </a:p>
        </p:txBody>
      </p:sp>
      <p:sp>
        <p:nvSpPr>
          <p:cNvPr id="104934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集中式火灾报警系统：通过中央控制器集中管理，适用于大型场所。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独立式火灾报警系统：不依赖于其他系统，可独立工作。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区域式火灾报警系统：适用于中小型场所，通过区域控制器进行管理。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控制中心火灾报警系统：适用于大型、复杂的消防系统，具有高度的自动化和智能化。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单片机在火灾报警系统中的应用</a:t>
            </a:r>
            <a:endParaRPr lang="zh-CN" altLang="en-US"/>
          </a:p>
        </p:txBody>
      </p:sp>
      <p:sp>
        <p:nvSpPr>
          <p:cNvPr id="10494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简介：单片机是火灾报警系统的核心控制部件，负责采集和处理传感器信号，实现报警功能。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优势：单片机具有体积小、功耗低、可靠性高等优点，能够有效地提高火灾报警系统的性能和稳定性。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应用方式：单片机可以通过各种接口与传感器、报警器等外围设备连接，实现数据采集、处理和传输等功能。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未来发展：随着技术的不断进步和应用需求的不断提高，单片机在火灾报警系统中的应用将更加广泛和深入，未来将会有更多的创新和应用。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0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系统硬件设计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单片机选择</a:t>
            </a:r>
            <a:endParaRPr lang="zh-CN" altLang="en-US"/>
          </a:p>
        </p:txBody>
      </p:sp>
      <p:sp>
        <p:nvSpPr>
          <p:cNvPr id="1049576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ARM系列单片机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6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PIC系列单片机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AVR系列单片机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98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8051系列单片机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传感器选择</a:t>
            </a:r>
            <a:endParaRPr lang="zh-CN" altLang="en-US"/>
          </a:p>
        </p:txBody>
      </p:sp>
      <p:sp>
        <p:nvSpPr>
          <p:cNvPr id="104966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烟雾传感器：用于检测火灾产生的烟雾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气体传感器：用于检测火灾产生的有毒气体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火焰传感器：用于检测火灾产生的火焰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温度传感器：用于检测火灾引起的温度升高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信号处理电路设计</a:t>
            </a:r>
            <a:endParaRPr lang="zh-CN" altLang="en-US"/>
          </a:p>
        </p:txBody>
      </p:sp>
      <p:sp>
        <p:nvSpPr>
          <p:cNvPr id="10497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信号采集模块：用于采集烟雾、温度等信号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信号转换模块：将采集到的模拟信号转换为数字信号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8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信号处理模块：对数字信号进行比较、分析、处理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80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报警输出模块：根据处理结果输出相应的报警信息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报警电路设计</a:t>
            </a:r>
            <a:endParaRPr lang="zh-CN" altLang="en-US"/>
          </a:p>
        </p:txBody>
      </p:sp>
      <p:sp>
        <p:nvSpPr>
          <p:cNvPr id="10498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电源电路：为整个系统提供稳定的电源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报警电路：根据采集的信号判断是否发生火灾，并触发报警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显示电路：显示报警信息和状态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信号采集电路：采集烟雾、温度等火灾信号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4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电源电路设计</a:t>
            </a:r>
            <a:endParaRPr lang="zh-CN" altLang="en-US"/>
          </a:p>
        </p:txBody>
      </p:sp>
      <p:sp>
        <p:nvSpPr>
          <p:cNvPr id="104994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6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8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电源电路的作用是为火灾报警系统提供稳定的电源供应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4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电源电路应具备过流过压保护功能，确保系统安全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常用的电源芯片有LM7805和AMS1117等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4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6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电源电路设计时应考虑系统的功耗和稳定性要求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02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5002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系统软件设计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1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单片机程序设计</a:t>
            </a:r>
            <a:endParaRPr lang="zh-CN" altLang="en-US"/>
          </a:p>
        </p:txBody>
      </p:sp>
      <p:sp>
        <p:nvSpPr>
          <p:cNvPr id="105010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1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程序流程：初始化、中断处理、数据采集、数据处理、报警输出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2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程序模块：主程序、数据采集模块、数据处理模块、报警输出模块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2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编程语言：C语言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2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开发环境：Keil uVision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1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传感器数据采集与处理</a:t>
            </a:r>
            <a:endParaRPr lang="zh-CN" altLang="en-US"/>
          </a:p>
        </p:txBody>
      </p:sp>
      <p:sp>
        <p:nvSpPr>
          <p:cNvPr id="1050184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6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8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0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2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94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0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0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1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12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4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6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20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数据采集：传感器负责实时监测环境中的烟雾、温度等参数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2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数据存储：采集到的数据可存储在单片机内部或外部存储器中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4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报警功能：超过阈值时，单片机控制报警器发出警报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6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数据处理：单片机对采集到的数据进行处理，判断是否超过阈值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2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报警阈值设定与实现</a:t>
            </a:r>
            <a:endParaRPr lang="zh-CN" altLang="en-US"/>
          </a:p>
        </p:txBody>
      </p:sp>
      <p:sp>
        <p:nvSpPr>
          <p:cNvPr id="10502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阈值设定：根据实际情况和需求，设置合适的烟雾浓度阈值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阈值实现：使用单片机和相关传感器，实时监测烟雾浓度，并比较阈值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阈值调整：根据实际运行情况，可对阈值进行动态调整，提高报警准确性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0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阈值安全：设定合理的阈值范围，避免误报和漏报，保障人员安全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0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https://d.book118.com/378116034052006027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基于单片机的火灾报警系统设计</vt:lpstr>
      <vt:lpstr>目录</vt:lpstr>
      <vt:lpstr>添加章节标题</vt:lpstr>
      <vt:lpstr>火灾报警系统概述</vt:lpstr>
      <vt:lpstr>火灾报警系统的重要性</vt:lpstr>
      <vt:lpstr>火灾报警系统的基本组成</vt:lpstr>
      <vt:lpstr>火灾报警系统的分类</vt:lpstr>
      <vt:lpstr>单片机在火灾报警系统中的应用</vt:lpstr>
      <vt:lpstr>系统硬件设计</vt:lpstr>
      <vt:lpstr>单片机选择</vt:lpstr>
      <vt:lpstr>传感器选择</vt:lpstr>
      <vt:lpstr>信号处理电路设计</vt:lpstr>
      <vt:lpstr>报警电路设计</vt:lpstr>
      <vt:lpstr>电源电路设计</vt:lpstr>
      <vt:lpstr>系统软件设计</vt:lpstr>
      <vt:lpstr>单片机程序设计</vt:lpstr>
      <vt:lpstr>传感器数据采集与处理</vt:lpstr>
      <vt:lpstr>报警阈值设定与实现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2024-09-05T05:49:23.448</cp:lastPrinted>
  <dcterms:created xsi:type="dcterms:W3CDTF">2024-09-04T21:49:23Z</dcterms:created>
  <dcterms:modified xsi:type="dcterms:W3CDTF">2024-09-04T21:49:26Z</dcterms:modified>
</cp:coreProperties>
</file>