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40797-D88D-416B-BCE5-376FD7BBD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F3693-3515-4142-A065-C33462535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405FA-436E-4EF9-834B-9EEFEE818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F0537-8250-41B8-8059-EE09F6BAA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631EAC-C899-49EF-84C9-0970A58A1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2D1FF9-6928-4408-BFD9-DF26DB946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AFE693-8292-4116-A476-C873CF879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AEB64-1264-4FFC-8B35-4774463EB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DEF19-4017-4756-94B9-0FFA84550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4141D-9775-48DE-B395-2C94019DB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11DC4-0111-4199-9CB9-2216670F0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16047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工业产品质量安全与国家经济发展的关系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工业产品质量安全对国家经济发展的影响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国家经济发展对工业产品质量安全的要求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工业产品质量安全监管体系及实践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工业产品质量安全提升策略与建议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全球化背景下，工业产品质量安全成为国际竞争的关键因素。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工业产品质量安全问题对国家经济发展产生深远影响。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国内外工业产品质量安全形势严峻，亟待加强监管和治理。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分析工业产品质量安全与国家经济发展的内在联系。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探讨提高工业产品质量安全水平的有效途径。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提出加强工业产品质量安全监管和治理的政策建议。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工业产品是指在工业生产过程中，通过加工、制造、组装等工艺流程所生产出的各种产品，包括机械设备、电子产品、化工产品、轻工产品等。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性质、用途和生产工艺等特点，工业产品可分为重工业产品和轻工业产品两大类。重工业产品主要包括钢铁、煤炭、石油、电力等基础工业产品和大型机械设备、汽车、船舶等装备制造业产品；轻工业产品则包括食品、纺织、家居用品、日用化学品等与人们日常生活密切相关的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工业产品定义及分类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质量安全标准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为确保工业产品的质量安全，国家和行业制定了一系列质量安全标准，包括产品质量标准、安全卫生标准、环保标准等。这些标准对产品的设计、生产、检验等环节提出了具体的要求和指标。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形成了以《产品质量法》、《标准化法》、《消费者权益保护法》等为核心的工业产品质量安全法规体系。这些法规对生产者的质量责任、产品质量监督抽查、消费者权益保护等方面进行了明确规定，为工业产品质量安全提供了法律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质量安全标准与法规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国内外工业产品质量安全现状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近年来，我国工业产品质量安全水平不断提升，但仍存在一些问题，如部分企业质量意识不强、产品质量不稳定、假冒伪劣产品屡禁不止等。同时，新兴产业的快速发展也给质量安全监管带来了新的挑战。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随着全球经济一体化的深入发展，工业产品质量安全已成为国际贸易的重要议题。各国纷纷加强质量安全监管合作，共同打击假冒伪劣产品，推动工业产品质量安全的国际共治。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国际现状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工业产品质量安全对国家经济发展的影响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33" b="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工业产品质量安全的提升有助于推动企业技术创新和产业升级，提高国家整体产业水平。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通过加强工业产品质量安全监管，推动企业提高产品质量水平，从而提升国家在国际市场上的竞争力。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优质的工业产品能够赢得消费者的信任和口碑，进而提升国家品牌的国际影响力。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提升国家竞争力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突破国际贸易壁垒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符合国际标准的工业产品更容易进入国际市场，促进外贸出口。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增强国际买家信心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优质的工业产品能够增强国际买家对“中国制造”的信心，提高出口产品的国际声誉。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扩大出口市场份额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工业产品质量安全的提升有助于扩大出口市场份额，提高国家在国际贸易中的地位。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促进外贸出口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确保产品安全性能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工业产品质量安全直接关系到消费者的生命财产安全，加强监管有助于保障消费者的基本权益。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提高消费者满意度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优质的工业产品能够提高消费者的购物体验和满意度，进而促进消费市场的繁荣。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维护社会公平正义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工业产品质量安全的监管有助于防止劣质产品流入市场，维护社会公平正义和良好市场秩序。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保障消费者权益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https://d.book118.com/378116047056006032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2024-09-09T22:01:58.959</cp:lastPrinted>
  <dcterms:created xsi:type="dcterms:W3CDTF">2024-09-09T14:01:58Z</dcterms:created>
  <dcterms:modified xsi:type="dcterms:W3CDTF">2024-09-09T14:02:01Z</dcterms:modified>
</cp:coreProperties>
</file>