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9BDC3-B92F-4671-A745-70D63D2D8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A802F-E5F6-4684-9494-7F2B0FA45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B5A6D-595A-47A3-BF90-AF104925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C4C9A-C144-4405-9346-BA06408FD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CEA1D1-D8DF-4E58-B847-D3DD894F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EB833-07F4-4FFD-9340-01EE9C6C1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832027-0BC8-4302-BD7C-C12476EC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E6F63-561A-489B-8F75-1CBB16C4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43EC0-E9E8-4CC8-80B8-36D5650F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B11BD-B8ED-4398-8F4C-44DC872C0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8CC48-1FD6-404A-A6E9-CEC6CEA93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6124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物业五月份工作计划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社区环境维护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费用收缴与财务管理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社区环境维护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保持绿化带整齐，定期修剪，确保植物健康生长。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定期修剪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施肥与灌溉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根据植物生长需要，合理施肥和灌溉，促进植物茁壮成长。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定期检查绿化带，发现病虫害及时采取防治措施，保护植物不受侵害。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绿化带维护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每日定时清扫公共区域，保持环境整洁。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公共区域清扫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定期检查公共设施，如路灯、座椅、健身器材等，及时维修损坏设施。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设施检查与维修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定期对清洁设备进行检查和维护，确保设备正常运行。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清洁设备维护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公共设施清洁与保养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110" b="171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110" b="171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110" b="171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垃圾分类与处理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垃圾分类宣传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加强垃圾分类宣传，提高居民垃圾分类意识。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垃圾收集与转运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定时收集垃圾，及时转运至指定处理场所，保持环境整洁。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垃圾处理方式优化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根据实际情况，优化垃圾处理方式，减少对环境的污染。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物业服务提升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优化客户服务流程，提高服务效率，减少客户等待时间。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875" r="3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制定更严格的服务质量标准，并加强员工培训，提高服务质量。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定期进行客户满意度调查，了解客户需求和意见，针对性地改进服务。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客户服务标准优化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维修质量保证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加强维修过程中的质量监督，确保维修质量符合标准。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维修响应时间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优化维修服务流程，提高维修响应速度，确保及时解决客户问题。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维修人员培训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定期对维修人员进行技能培训和安全教育，提高维修技能和服务意识。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375" r="6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维修服务流程改进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根据社区居民需求和兴趣，选择合适的活动主题，如亲子活动、健康讲座等。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制定有效的宣传方案，通过线上线下多渠道进行活动宣传推广。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确保活动场地、设施、人员等资源到位，做好活动现场组织和执行工作。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活动组织与执行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安全管理工作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https://d.book118.com/378116124140006036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2024-09-16T11:57:30.731</cp:lastPrinted>
  <dcterms:created xsi:type="dcterms:W3CDTF">2024-09-16T03:57:30Z</dcterms:created>
  <dcterms:modified xsi:type="dcterms:W3CDTF">2024-09-16T03:57:32Z</dcterms:modified>
</cp:coreProperties>
</file>