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BDDEEA-F70F-4174-A639-7C9EBCD1A6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3FC95A-0EEB-46E9-9610-643FD42947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033F00-8344-4F6A-9100-BFBB4F9B0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B1D522-2D54-42C8-9D2F-A1ED5F22FC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AAC3A6-F9E6-450E-9492-6EBA0AE8E2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2168AE-F8C6-4023-97CB-2FD0DF06FE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28F7A4-D2E2-47E7-9065-8E220EC027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050906-D9C7-43AB-9C45-994A2D9428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49B625-B8CE-4F56-ADB2-DAC5339D1F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1E49E7-950B-4047-87D1-ABA6FE6853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5E6BCB-F7A7-48CA-BFB2-79215739BC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11700704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基于AI的配送路径规划与动态调整</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物流配送中的路径规划概述
 物流配送中路径规划面临的挑战
 基于动态调整的路径规划框架
 动态调整路径规划的实现方法
 基于动态调整的路径规划实例研究
 基于动态调整的路径规划评估指标
 基于动态调整的路径规划应用前景
 基于动态调整的路径规划研究总结</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物流配送中的路径规划概述</a:t>
            </a:r>
          </a:p>
        </p:txBody>
      </p:sp>
      <p:sp>
        <p:nvSpPr>
          <p:cNvPr id="3" name="Subtitle 2"/>
          <p:cNvSpPr>
            <a:spLocks noGrp="1"/>
          </p:cNvSpPr>
          <p:nvPr>
            <p:ph type="subTitle" idx="1"/>
          </p:nvPr>
        </p:nvSpPr>
        <p:spPr/>
        <p:txBody>
          <a:bodyPr/>
          <a:lstStyle/>
          <a:p>
            <a:r>
              <a:t>基于AI的配送路径规划与动态调整</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物流配送中的路径规划概述</a:t>
            </a:r>
          </a:p>
        </p:txBody>
      </p:sp>
      <p:sp>
        <p:nvSpPr>
          <p:cNvPr id="3" name="Text Placeholder 2"/>
          <p:cNvSpPr>
            <a:spLocks noGrp="1"/>
          </p:cNvSpPr>
          <p:nvPr>
            <p:ph type="body" idx="1"/>
          </p:nvPr>
        </p:nvSpPr>
        <p:spPr/>
        <p:txBody>
          <a:bodyPr/>
          <a:lstStyle/>
          <a:p>
            <a:r>
              <a:t>配送路径规划的必要性</a:t>
            </a:r>
          </a:p>
        </p:txBody>
      </p:sp>
      <p:sp>
        <p:nvSpPr>
          <p:cNvPr id="4" name="Content Placeholder 3"/>
          <p:cNvSpPr>
            <a:spLocks noGrp="1"/>
          </p:cNvSpPr>
          <p:nvPr>
            <p:ph sz="half" idx="2"/>
          </p:nvPr>
        </p:nvSpPr>
        <p:spPr/>
        <p:txBody>
          <a:bodyPr/>
          <a:lstStyle/>
          <a:p>
            <a:r>
              <a:t>1. 物流配送成本优化：配送路径规划能够优化配送路线，减少车辆行驶距离和时间，从而降低物流配送成本。</a:t>
            </a:r>
          </a:p>
          <a:p>
            <a:r>
              <a:t>2. 提高配送效率：配送路径规划可以提高配送效率，减少配送时间，提高客户满意度。</a:t>
            </a:r>
          </a:p>
          <a:p>
            <a:r>
              <a:t>3. 减少碳排放：配送路径规划可以减少车辆行驶距离，从而减少碳排放，对环境保护具有积极意义。</a:t>
            </a:r>
          </a:p>
        </p:txBody>
      </p:sp>
      <p:sp>
        <p:nvSpPr>
          <p:cNvPr id="5" name="Text Placeholder 4"/>
          <p:cNvSpPr>
            <a:spLocks noGrp="1"/>
          </p:cNvSpPr>
          <p:nvPr>
            <p:ph type="body" idx="3"/>
          </p:nvPr>
        </p:nvSpPr>
        <p:spPr/>
        <p:txBody>
          <a:bodyPr/>
          <a:lstStyle/>
          <a:p>
            <a:r>
              <a:t>配送路径规划的挑战</a:t>
            </a:r>
          </a:p>
        </p:txBody>
      </p:sp>
      <p:sp>
        <p:nvSpPr>
          <p:cNvPr id="6" name="Content Placeholder 5"/>
          <p:cNvSpPr>
            <a:spLocks noGrp="1"/>
          </p:cNvSpPr>
          <p:nvPr>
            <p:ph sz="half" idx="4"/>
          </p:nvPr>
        </p:nvSpPr>
        <p:spPr/>
        <p:txBody>
          <a:bodyPr/>
          <a:lstStyle/>
          <a:p>
            <a:r>
              <a:t>1. 配送路径规划问题具有NP难的特点，随着配送点数量的增加，问题规模将呈指数增长，难以求解。</a:t>
            </a:r>
          </a:p>
          <a:p>
            <a:r>
              <a:t>2. 配送路径规划需要考虑多种约束条件，如配送时间、车辆容量、道路交通状况等，这些约束条件的复杂性使得配送路径规划问题的求解难度进一步增加。</a:t>
            </a:r>
          </a:p>
          <a:p>
            <a:r>
              <a:t>3. 配送路径规划需要实时更新，以应对动态变化的配送环境，如交通状况的变化、客户需求的变化等，实时更新配送路径规划需要强大的计算能力和高性能的算法。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物流配送中的路径规划概述</a:t>
            </a:r>
          </a:p>
        </p:txBody>
      </p:sp>
      <p:sp>
        <p:nvSpPr>
          <p:cNvPr id="3" name="Text Placeholder 2"/>
          <p:cNvSpPr>
            <a:spLocks noGrp="1"/>
          </p:cNvSpPr>
          <p:nvPr>
            <p:ph type="body" idx="1"/>
          </p:nvPr>
        </p:nvSpPr>
        <p:spPr/>
        <p:txBody>
          <a:bodyPr/>
          <a:lstStyle/>
          <a:p>
            <a:r>
              <a:t>配送路径规划的研究现状</a:t>
            </a:r>
          </a:p>
        </p:txBody>
      </p:sp>
      <p:sp>
        <p:nvSpPr>
          <p:cNvPr id="4" name="Content Placeholder 3"/>
          <p:cNvSpPr>
            <a:spLocks noGrp="1"/>
          </p:cNvSpPr>
          <p:nvPr>
            <p:ph sz="half" idx="2"/>
          </p:nvPr>
        </p:nvSpPr>
        <p:spPr/>
        <p:txBody>
          <a:bodyPr/>
          <a:lstStyle/>
          <a:p>
            <a:r>
              <a:t>1. 传统配送路径规划方法：传统配送路径规划方法主要包括贪婪算法、启发式算法和精确算法，这些方法在解决小规模配送路径规划问题时具有较好的效果，但在解决大规模、复杂配送路径规划问题时往往难以取得满意的结果。</a:t>
            </a:r>
          </a:p>
          <a:p>
            <a:r>
              <a:t>2. 基于人工智能的配送路径规划方法：基于人工智能的配送路径规划方法近年来得到了广泛的研究，包括基于神经网络、遗传算法、蚁群算法和强化学习等方法，这些方法在解决大规模、复杂配送路径规划问题时具有较好的性能，但仍存在一些问题，如算法的收敛速度慢、易陷入局部最优解等。</a:t>
            </a:r>
          </a:p>
          <a:p>
            <a:r>
              <a:t>3. 多目标配送路径规划方法：多目标配送路径规划方法将配送路径规划问题视为一个多目标优化问题，同时考虑多个目标，如配送成本、配送时间、碳排放等，多目标配送路径规划方法能够在不同目标之间达到平衡，获得更优的解。</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物流配送中的路径规划概述</a:t>
            </a:r>
          </a:p>
        </p:txBody>
      </p:sp>
      <p:sp>
        <p:nvSpPr>
          <p:cNvPr id="3" name="Text Placeholder 2"/>
          <p:cNvSpPr>
            <a:spLocks noGrp="1"/>
          </p:cNvSpPr>
          <p:nvPr>
            <p:ph type="body" idx="1"/>
          </p:nvPr>
        </p:nvSpPr>
        <p:spPr/>
        <p:txBody>
          <a:bodyPr/>
          <a:lstStyle/>
          <a:p>
            <a:r>
              <a:t>配送路径规划的应用前景</a:t>
            </a:r>
          </a:p>
        </p:txBody>
      </p:sp>
      <p:sp>
        <p:nvSpPr>
          <p:cNvPr id="4" name="Content Placeholder 3"/>
          <p:cNvSpPr>
            <a:spLocks noGrp="1"/>
          </p:cNvSpPr>
          <p:nvPr>
            <p:ph sz="half" idx="2"/>
          </p:nvPr>
        </p:nvSpPr>
        <p:spPr/>
        <p:txBody>
          <a:bodyPr/>
          <a:lstStyle/>
          <a:p>
            <a:r>
              <a:t>1. 城市配送：配送路径规划在城市配送领域具有广阔的应用前景，能够帮助物流企业优化配送路线，提高配送效率，降低配送成本。</a:t>
            </a:r>
          </a:p>
          <a:p>
            <a:r>
              <a:t>2. 电商配送：配送路径规划在电商配送领域也具有重要的应用价值，能够帮助电商企业优化物流配送网络，提高配送时效，提升客户满意度。</a:t>
            </a:r>
          </a:p>
          <a:p>
            <a:r>
              <a:t>3. 即时配送：在即时配送领域，配送路径规划也发挥着越来越重要的作用，能够帮助即时配送平台优化配送路线，提高配送效率，缩短配送时间。</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物流配送中路径规划面临的挑战</a:t>
            </a:r>
          </a:p>
        </p:txBody>
      </p:sp>
      <p:sp>
        <p:nvSpPr>
          <p:cNvPr id="3" name="Subtitle 2"/>
          <p:cNvSpPr>
            <a:spLocks noGrp="1"/>
          </p:cNvSpPr>
          <p:nvPr>
            <p:ph type="subTitle" idx="1"/>
          </p:nvPr>
        </p:nvSpPr>
        <p:spPr/>
        <p:txBody>
          <a:bodyPr/>
          <a:lstStyle/>
          <a:p>
            <a:r>
              <a:t>基于AI的配送路径规划与动态调整</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物流配送中路径规划面临的挑战</a:t>
            </a:r>
          </a:p>
        </p:txBody>
      </p:sp>
      <p:sp>
        <p:nvSpPr>
          <p:cNvPr id="3" name="Text Placeholder 2"/>
          <p:cNvSpPr>
            <a:spLocks noGrp="1"/>
          </p:cNvSpPr>
          <p:nvPr>
            <p:ph type="body" idx="1"/>
          </p:nvPr>
        </p:nvSpPr>
        <p:spPr/>
        <p:txBody>
          <a:bodyPr/>
          <a:lstStyle/>
          <a:p>
            <a:r>
              <a:t>路线计算复杂度高</a:t>
            </a:r>
          </a:p>
        </p:txBody>
      </p:sp>
      <p:sp>
        <p:nvSpPr>
          <p:cNvPr id="4" name="Content Placeholder 3"/>
          <p:cNvSpPr>
            <a:spLocks noGrp="1"/>
          </p:cNvSpPr>
          <p:nvPr>
            <p:ph sz="half" idx="2"/>
          </p:nvPr>
        </p:nvSpPr>
        <p:spPr/>
        <p:txBody>
          <a:bodyPr/>
          <a:lstStyle/>
          <a:p>
            <a:r>
              <a:t>1. 配送网络规模庞大，配送点数量众多，配送路径数量呈指数级增长，导致路径规划计算量巨大。</a:t>
            </a:r>
          </a:p>
          <a:p>
            <a:r>
              <a:t>2. 配送需求动态变化，订单数量和配送地址不断变化，需要实时更新路径规划结果，增加了计算难度。</a:t>
            </a:r>
          </a:p>
          <a:p>
            <a:r>
              <a:t>3. 配送环境复杂多变，包括交通状况、天气条件、道路通行情况等，这些因素都会影响路径规划的准确性和效率。</a:t>
            </a:r>
          </a:p>
        </p:txBody>
      </p:sp>
      <p:sp>
        <p:nvSpPr>
          <p:cNvPr id="5" name="Text Placeholder 4"/>
          <p:cNvSpPr>
            <a:spLocks noGrp="1"/>
          </p:cNvSpPr>
          <p:nvPr>
            <p:ph type="body" idx="3"/>
          </p:nvPr>
        </p:nvSpPr>
        <p:spPr/>
        <p:txBody>
          <a:bodyPr/>
          <a:lstStyle/>
          <a:p>
            <a:r>
              <a:t>时效性要求高</a:t>
            </a:r>
          </a:p>
        </p:txBody>
      </p:sp>
      <p:sp>
        <p:nvSpPr>
          <p:cNvPr id="6" name="Content Placeholder 5"/>
          <p:cNvSpPr>
            <a:spLocks noGrp="1"/>
          </p:cNvSpPr>
          <p:nvPr>
            <p:ph sz="half" idx="4"/>
          </p:nvPr>
        </p:nvSpPr>
        <p:spPr/>
        <p:txBody>
          <a:bodyPr/>
          <a:lstStyle/>
          <a:p>
            <a:r>
              <a:t>1. 配送行业竞争激烈，客户对配送时效性要求越来越高，需要在短时间内将货物送达目的地。</a:t>
            </a:r>
          </a:p>
          <a:p>
            <a:r>
              <a:t>2. 配送路径规划需要考虑多种因素，包括交通状况、道路通行情况、配送车辆类型等，这些因素都会影响配送时效性。</a:t>
            </a:r>
          </a:p>
          <a:p>
            <a:r>
              <a:t>3. 配送路径规划需要实时更新，以应对突发事件和变化的情况，保证配送时效性。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物流配送中路径规划面临的挑战</a:t>
            </a:r>
          </a:p>
        </p:txBody>
      </p:sp>
      <p:sp>
        <p:nvSpPr>
          <p:cNvPr id="3" name="Text Placeholder 2"/>
          <p:cNvSpPr>
            <a:spLocks noGrp="1"/>
          </p:cNvSpPr>
          <p:nvPr>
            <p:ph type="body" idx="1"/>
          </p:nvPr>
        </p:nvSpPr>
        <p:spPr/>
        <p:txBody>
          <a:bodyPr/>
          <a:lstStyle/>
          <a:p>
            <a:r>
              <a:t>配送成本高</a:t>
            </a:r>
          </a:p>
        </p:txBody>
      </p:sp>
      <p:sp>
        <p:nvSpPr>
          <p:cNvPr id="4" name="Content Placeholder 3"/>
          <p:cNvSpPr>
            <a:spLocks noGrp="1"/>
          </p:cNvSpPr>
          <p:nvPr>
            <p:ph sz="half" idx="2"/>
          </p:nvPr>
        </p:nvSpPr>
        <p:spPr/>
        <p:txBody>
          <a:bodyPr/>
          <a:lstStyle/>
          <a:p>
            <a:r>
              <a:t>1. 配送成本是物流企业的重要支出之一，包括车辆成本、燃油成本、人工成本等。</a:t>
            </a:r>
          </a:p>
          <a:p>
            <a:r>
              <a:t>2. 配送路径规划不合理，可能会导致配送路线过长、配送时间过长，从而增加配送成本。</a:t>
            </a:r>
          </a:p>
          <a:p>
            <a:r>
              <a:t>3. 配送路径规划需要考虑成本因素，优化配送路线，减少配送成本。</a:t>
            </a:r>
          </a:p>
        </p:txBody>
      </p:sp>
      <p:sp>
        <p:nvSpPr>
          <p:cNvPr id="5" name="Text Placeholder 4"/>
          <p:cNvSpPr>
            <a:spLocks noGrp="1"/>
          </p:cNvSpPr>
          <p:nvPr>
            <p:ph type="body" idx="3"/>
          </p:nvPr>
        </p:nvSpPr>
        <p:spPr/>
        <p:txBody>
          <a:bodyPr/>
          <a:lstStyle/>
          <a:p>
            <a:r>
              <a:t>配送安全性差</a:t>
            </a:r>
          </a:p>
        </p:txBody>
      </p:sp>
      <p:sp>
        <p:nvSpPr>
          <p:cNvPr id="6" name="Content Placeholder 5"/>
          <p:cNvSpPr>
            <a:spLocks noGrp="1"/>
          </p:cNvSpPr>
          <p:nvPr>
            <p:ph sz="half" idx="4"/>
          </p:nvPr>
        </p:nvSpPr>
        <p:spPr/>
        <p:txBody>
          <a:bodyPr/>
          <a:lstStyle/>
          <a:p>
            <a:r>
              <a:t>1. 配送过程中存在安全隐患，包括交通事故、货物丢失损坏、配送人员安全等。</a:t>
            </a:r>
          </a:p>
          <a:p>
            <a:r>
              <a:t>2. 配送路径规划不合理，可能会导致配送车辆行驶在危险路段，增加交通事故的风险。</a:t>
            </a:r>
          </a:p>
          <a:p>
            <a:r>
              <a:t>3. 配送路径规划需要考虑安全性因素，优化配送路线，确保配送安全性。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物流配送中路径规划面临的挑战</a:t>
            </a:r>
          </a:p>
        </p:txBody>
      </p:sp>
      <p:sp>
        <p:nvSpPr>
          <p:cNvPr id="3" name="Text Placeholder 2"/>
          <p:cNvSpPr>
            <a:spLocks noGrp="1"/>
          </p:cNvSpPr>
          <p:nvPr>
            <p:ph type="body" idx="1"/>
          </p:nvPr>
        </p:nvSpPr>
        <p:spPr/>
        <p:txBody>
          <a:bodyPr/>
          <a:lstStyle/>
          <a:p>
            <a:r>
              <a:t>信息获取不充分</a:t>
            </a:r>
          </a:p>
        </p:txBody>
      </p:sp>
      <p:sp>
        <p:nvSpPr>
          <p:cNvPr id="4" name="Content Placeholder 3"/>
          <p:cNvSpPr>
            <a:spLocks noGrp="1"/>
          </p:cNvSpPr>
          <p:nvPr>
            <p:ph sz="half" idx="2"/>
          </p:nvPr>
        </p:nvSpPr>
        <p:spPr/>
        <p:txBody>
          <a:bodyPr/>
          <a:lstStyle/>
          <a:p>
            <a:r>
              <a:t>1. 配送路径规划需要大量信息，包括交通状况、道路通行情况、配送需求等，这些信息难以获取或不准确。</a:t>
            </a:r>
          </a:p>
          <a:p>
            <a:r>
              <a:t>2. 信息获取不充分会导致路径规划不准确，影响配送时效性、成本和安全性。</a:t>
            </a:r>
          </a:p>
          <a:p>
            <a:r>
              <a:t>3. 需要建立完善的信息获取机制，确保配送路径规划准确性。</a:t>
            </a:r>
          </a:p>
        </p:txBody>
      </p:sp>
      <p:sp>
        <p:nvSpPr>
          <p:cNvPr id="5" name="Text Placeholder 4"/>
          <p:cNvSpPr>
            <a:spLocks noGrp="1"/>
          </p:cNvSpPr>
          <p:nvPr>
            <p:ph type="body" idx="3"/>
          </p:nvPr>
        </p:nvSpPr>
        <p:spPr/>
        <p:txBody>
          <a:bodyPr/>
          <a:lstStyle/>
          <a:p>
            <a:r>
              <a:t>技术手段落后</a:t>
            </a:r>
          </a:p>
        </p:txBody>
      </p:sp>
      <p:sp>
        <p:nvSpPr>
          <p:cNvPr id="6" name="Content Placeholder 5"/>
          <p:cNvSpPr>
            <a:spLocks noGrp="1"/>
          </p:cNvSpPr>
          <p:nvPr>
            <p:ph sz="half" idx="4"/>
          </p:nvPr>
        </p:nvSpPr>
        <p:spPr/>
        <p:txBody>
          <a:bodyPr/>
          <a:lstStyle/>
          <a:p>
            <a:r>
              <a:t>1. 传统配送路径规划技术手段落后，无法满足物流配送行业的需求，难以实现高效、准确的路径规划。</a:t>
            </a:r>
          </a:p>
          <a:p>
            <a:r>
              <a:t>2. 需要采用人工智能、大数据、云计算等新技术，实现配送路径规划的智能化、自动化和实时化。</a:t>
            </a:r>
          </a:p>
          <a:p>
            <a:r>
              <a:t>3. 新技术可以帮助物流企业优化配送路线，提高配送效率，降低配送成本，保障配送安全性。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基于动态调整的路径规划框架</a:t>
            </a:r>
          </a:p>
        </p:txBody>
      </p:sp>
      <p:sp>
        <p:nvSpPr>
          <p:cNvPr id="3" name="Subtitle 2"/>
          <p:cNvSpPr>
            <a:spLocks noGrp="1"/>
          </p:cNvSpPr>
          <p:nvPr>
            <p:ph type="subTitle" idx="1"/>
          </p:nvPr>
        </p:nvSpPr>
        <p:spPr/>
        <p:txBody>
          <a:bodyPr/>
          <a:lstStyle/>
          <a:p>
            <a:r>
              <a:t>基于AI的配送路径规划与动态调整</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基于动态调整的路径规划框架</a:t>
            </a:r>
          </a:p>
        </p:txBody>
      </p:sp>
      <p:sp>
        <p:nvSpPr>
          <p:cNvPr id="3" name="Text Placeholder 2"/>
          <p:cNvSpPr>
            <a:spLocks noGrp="1"/>
          </p:cNvSpPr>
          <p:nvPr>
            <p:ph type="body" idx="1"/>
          </p:nvPr>
        </p:nvSpPr>
        <p:spPr/>
        <p:txBody>
          <a:bodyPr/>
          <a:lstStyle/>
          <a:p>
            <a:r>
              <a:t>动态路径规划中的在线学习</a:t>
            </a:r>
          </a:p>
        </p:txBody>
      </p:sp>
      <p:sp>
        <p:nvSpPr>
          <p:cNvPr id="4" name="Content Placeholder 3"/>
          <p:cNvSpPr>
            <a:spLocks noGrp="1"/>
          </p:cNvSpPr>
          <p:nvPr>
            <p:ph sz="half" idx="2"/>
          </p:nvPr>
        </p:nvSpPr>
        <p:spPr/>
        <p:txBody>
          <a:bodyPr/>
          <a:lstStyle/>
          <a:p>
            <a:r>
              <a:t>1. 在路径规划中,在线学习是指在规划过程中不断更新和调整路径,以适应动态变化的环境。在线学习算法可以根据实时数据(如交通状况、天气状况、订单变化等)来调整路径,从而提高配送效率和服务质量。</a:t>
            </a:r>
          </a:p>
          <a:p>
            <a:r>
              <a:t>2. 在线学习算法可以分为两类:基于模型和基于非模型。基于模型的算法假设环境可以被一个数学模型描述,并利用模型来预测未来的变化。基于非模型的算法不假设任何模型,而是直接从数据中学习,并根据学习结果来调整路径。</a:t>
            </a:r>
          </a:p>
          <a:p>
            <a:r>
              <a:t>3. 在配送路径规划中,在线学习算法已经取得了广泛的应用,并在提高配送效率和服务质量方面表现出了明显的优势。例如,谷歌地图的实时导航功能就是基于在线学习算法实现的,它可以根据实时交通状况来动态调整路径,从而帮助用户快速到达目的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基于动态调整的路径规划框架</a:t>
            </a:r>
          </a:p>
        </p:txBody>
      </p:sp>
      <p:sp>
        <p:nvSpPr>
          <p:cNvPr id="3" name="Text Placeholder 2"/>
          <p:cNvSpPr>
            <a:spLocks noGrp="1"/>
          </p:cNvSpPr>
          <p:nvPr>
            <p:ph type="body" idx="1"/>
          </p:nvPr>
        </p:nvSpPr>
        <p:spPr/>
        <p:txBody>
          <a:bodyPr/>
          <a:lstStyle/>
          <a:p>
            <a:r>
              <a:t>无人配送车队调度</a:t>
            </a:r>
          </a:p>
        </p:txBody>
      </p:sp>
      <p:sp>
        <p:nvSpPr>
          <p:cNvPr id="4" name="Content Placeholder 3"/>
          <p:cNvSpPr>
            <a:spLocks noGrp="1"/>
          </p:cNvSpPr>
          <p:nvPr>
            <p:ph sz="half" idx="2"/>
          </p:nvPr>
        </p:nvSpPr>
        <p:spPr/>
        <p:txBody>
          <a:bodyPr/>
          <a:lstStyle/>
          <a:p>
            <a:r>
              <a:t>1. 无人配送车队调度是无人配送系统中的一个重要问题,它涉及到如何分配无人配送车来完成配送任务,以满足配送需求和降低配送成本。</a:t>
            </a:r>
          </a:p>
          <a:p>
            <a:r>
              <a:t>2. 无人配送车队调度问题是一个NP-hard问题,很难找到一个最优的调度方案。为了解决这一问题,研究人员提出了多种启发式算法和元启发式算法,以在合理的时间内找到一个近似最优的调度方案。</a:t>
            </a:r>
          </a:p>
          <a:p>
            <a:r>
              <a:t>3. 在无人配送车队调度中,需要考虑多种因素,包括无人配送车的数量、任务数量、任务的时间窗口、任务的地点、道路状况等。为了有效地解决无人配送车队调度问题,需要综合考虑这些因素,并设计合理的调度算法。</a:t>
            </a:r>
          </a:p>
        </p:txBody>
      </p:sp>
      <p:sp>
        <p:nvSpPr>
          <p:cNvPr id="5" name="Text Placeholder 4"/>
          <p:cNvSpPr>
            <a:spLocks noGrp="1"/>
          </p:cNvSpPr>
          <p:nvPr>
            <p:ph type="body" idx="3"/>
          </p:nvPr>
        </p:nvSpPr>
        <p:spPr/>
        <p:txBody>
          <a:bodyPr/>
          <a:lstStyle/>
          <a:p>
            <a:r>
              <a:t>多智能体协作</a:t>
            </a:r>
          </a:p>
        </p:txBody>
      </p:sp>
      <p:sp>
        <p:nvSpPr>
          <p:cNvPr id="6" name="Content Placeholder 5"/>
          <p:cNvSpPr>
            <a:spLocks noGrp="1"/>
          </p:cNvSpPr>
          <p:nvPr>
            <p:ph sz="half" idx="4"/>
          </p:nvPr>
        </p:nvSpPr>
        <p:spPr/>
        <p:txBody>
          <a:bodyPr/>
          <a:lstStyle/>
          <a:p>
            <a:r>
              <a:t>1. 在配送路径规划中,多智能体协作是指多个智能体(如无人配送车)协同工作来完成配送任务。多智能体协作可以提高配送效率,降低配送成本,并提高配送服务质量。</a:t>
            </a:r>
          </a:p>
          <a:p>
            <a:r>
              <a:t>2. 多智能体协作算法可以分为集中式和分布式。集中式算法由一个中央控制器来控制所有智能体,而分布式算法则允许智能体自主决策。</a:t>
            </a:r>
          </a:p>
          <a:p>
            <a:r>
              <a:t>3. 在配送路径规划中,多智能体协作算法已经取得了广泛的应用,并在提高配送效率和服务质量方面表现出了明显的优势。例如,亚马逊的无人配送车队就是基于多智能体协作算法实现的,它可以使无人配送车在复杂的环境中协同工作,并完成配送任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基于动态调整的路径规划框架</a:t>
            </a:r>
          </a:p>
        </p:txBody>
      </p:sp>
      <p:sp>
        <p:nvSpPr>
          <p:cNvPr id="3" name="Text Placeholder 2"/>
          <p:cNvSpPr>
            <a:spLocks noGrp="1"/>
          </p:cNvSpPr>
          <p:nvPr>
            <p:ph type="body" idx="1"/>
          </p:nvPr>
        </p:nvSpPr>
        <p:spPr/>
        <p:txBody>
          <a:bodyPr/>
          <a:lstStyle/>
          <a:p>
            <a:r>
              <a:t>分布式决策</a:t>
            </a:r>
          </a:p>
        </p:txBody>
      </p:sp>
      <p:sp>
        <p:nvSpPr>
          <p:cNvPr id="4" name="Content Placeholder 3"/>
          <p:cNvSpPr>
            <a:spLocks noGrp="1"/>
          </p:cNvSpPr>
          <p:nvPr>
            <p:ph sz="half" idx="2"/>
          </p:nvPr>
        </p:nvSpPr>
        <p:spPr/>
        <p:txBody>
          <a:bodyPr/>
          <a:lstStyle/>
          <a:p>
            <a:r>
              <a:t>1. 分布式决策是指由多个决策者独立做出决策,而这些决策相互影响。在配送路径规划中,分布式决策是指配送任务由多个无人配送车独立完成,而这些无人配送车的决策相互影响。</a:t>
            </a:r>
          </a:p>
          <a:p>
            <a:r>
              <a:t>2. 分布式决策算法可以分为两类:基于博弈论和基于合作控制。基于博弈论的算法假设无人配送车之间存在竞争关系,而基于合作控制的算法假设无人配送车之间存在合作关系。</a:t>
            </a:r>
          </a:p>
          <a:p>
            <a:r>
              <a:t>3. 在配送路径规划中,分布式决策算法可以提高配送效率,降低配送成本,并提高配送服务质量。例如,谷歌的无人配送车队就是基于分布式决策算法实现的,它可以使无人配送车在复杂的环境中独立决策,并完成配送任务。</a:t>
            </a:r>
          </a:p>
        </p:txBody>
      </p:sp>
      <p:sp>
        <p:nvSpPr>
          <p:cNvPr id="5" name="Text Placeholder 4"/>
          <p:cNvSpPr>
            <a:spLocks noGrp="1"/>
          </p:cNvSpPr>
          <p:nvPr>
            <p:ph type="body" idx="3"/>
          </p:nvPr>
        </p:nvSpPr>
        <p:spPr/>
        <p:txBody>
          <a:bodyPr/>
          <a:lstStyle/>
          <a:p>
            <a:r>
              <a:t>深度强化学习</a:t>
            </a:r>
          </a:p>
        </p:txBody>
      </p:sp>
      <p:sp>
        <p:nvSpPr>
          <p:cNvPr id="6" name="Content Placeholder 5"/>
          <p:cNvSpPr>
            <a:spLocks noGrp="1"/>
          </p:cNvSpPr>
          <p:nvPr>
            <p:ph sz="half" idx="4"/>
          </p:nvPr>
        </p:nvSpPr>
        <p:spPr/>
        <p:txBody>
          <a:bodyPr/>
          <a:lstStyle/>
          <a:p>
            <a:r>
              <a:t>1. 深度强化学习是一种机器学习算法,它可以使计算机在没有明确指令的情况下学习如何完成一项任务。深度强化学习算法可以学习环境的状态、动作和奖励,并在不断试错的过程中找到最佳的行动策略。</a:t>
            </a:r>
          </a:p>
          <a:p>
            <a:r>
              <a:t>2. 在配送路径规划中,深度强化学习算法可以学习配送环境,并根据学习结果来调整配送路径。深度强化学习算法可以处理复杂的环境,并找到最优的配送路径。</a:t>
            </a:r>
          </a:p>
          <a:p>
            <a:r>
              <a:t>3. 在配送路径规划中,深度强化学习算法已经取得了广泛的应用,并在提高配送效率和服务质量方面表现出了明显的优势。例如,百度地图的无人配送车队就是基于深度强化学习算法实现的,它可以使无人配送车在复杂的环境中学习并找到最佳的配送路径。</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动态调整路径规划的实现方法</a:t>
            </a:r>
          </a:p>
        </p:txBody>
      </p:sp>
      <p:sp>
        <p:nvSpPr>
          <p:cNvPr id="3" name="Subtitle 2"/>
          <p:cNvSpPr>
            <a:spLocks noGrp="1"/>
          </p:cNvSpPr>
          <p:nvPr>
            <p:ph type="subTitle" idx="1"/>
          </p:nvPr>
        </p:nvSpPr>
        <p:spPr/>
        <p:txBody>
          <a:bodyPr/>
          <a:lstStyle/>
          <a:p>
            <a:r>
              <a:t>基于AI的配送路径规划与动态调整</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https://d.book118.com/378117007042006037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物流配送中的路径规划概述</vt:lpstr>
      <vt:lpstr> 物流配送中的路径规划概述</vt:lpstr>
      <vt:lpstr> 物流配送中的路径规划概述</vt:lpstr>
      <vt:lpstr> 物流配送中的路径规划概述</vt:lpstr>
      <vt:lpstr> 物流配送中路径规划面临的挑战</vt:lpstr>
      <vt:lpstr> 物流配送中路径规划面临的挑战</vt:lpstr>
      <vt:lpstr> 物流配送中路径规划面临的挑战</vt:lpstr>
      <vt:lpstr> 物流配送中路径规划面临的挑战</vt:lpstr>
      <vt:lpstr> 基于动态调整的路径规划框架</vt:lpstr>
      <vt:lpstr> 基于动态调整的路径规划框架</vt:lpstr>
      <vt:lpstr> 基于动态调整的路径规划框架</vt:lpstr>
      <vt:lpstr> 基于动态调整的路径规划框架</vt:lpstr>
      <vt:lpstr> 动态调整路径规划的实现方法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2024-09-17T01:09:34.876</cp:lastPrinted>
  <dcterms:created xsi:type="dcterms:W3CDTF">2024-09-16T17:09:34Z</dcterms:created>
  <dcterms:modified xsi:type="dcterms:W3CDTF">2024-09-16T17:09:36Z</dcterms:modified>
</cp:coreProperties>
</file>