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7129A-E657-4F44-8DDB-F552DB9E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452F2-BD22-45EE-A719-D4257A8E0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62D15-0B53-4488-BFA5-6A9CAA2D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BC3EF-81CA-4924-85ED-C95D0996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B2CAF0-7FDB-424C-A264-A97AF7F1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B9C30-72A5-42AF-9329-11AA8307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8E449-8692-4D81-BD94-EE8C0D57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4BA3C-D2F2-47CF-85B7-EE45CB3F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0EB7A-3DC4-4642-AB57-56EFF280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582D8-1FD6-46B0-BBE4-34724FB2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6D6FA-D05A-4518-9664-6ABDA1D7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7020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科技成果鉴定评审专家培训的培训时间和周期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培训时间与周期安排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专家队伍建设与激励机制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科技成果鉴定评审专家角色定位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科技成果鉴定评审专家是科技项目评价、科技成果鉴定、科技奖励评审等活动中的重要角色，需要具备高度的专业素养和评审能力。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专家在科技成果鉴定中发挥着权威性和公正性的作用，其评价意见对于科技成果的认可和推广具有重要意义。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提高专家评审能力与水平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加强专家对科技领域前沿动态和最新成果的了解，提高其对创新性和先进性的判断能力。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通过培训，使专家掌握科技项目评价、科技成果鉴定、科技奖励评审等相关理论和方法，提高评审能力和水平。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培训旨在提高专家的评审能力和水平，从而确保科技成果鉴定的质量和公正性。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培训时间：根据培训内容和专家时间安排，培训时间一般安排在周末或节假日进行，每期培训时间为2-3天。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培训周期：考虑到专家的时间安排和培训内容的更新，培训周期一般设定为每年一次。同时，根据科技领域的发展和变化，培训内容也会相应地进行更新和调整。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通过规范专家的评审行为，减少主观性和随意性，提高科技成果鉴定的客观性和准确性。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确保科技成果鉴定质量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培训时间与周期安排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根据课程设计和培训目标，开展集中面授、在线学习、实践训练等多种形式的培训活动，此阶段需3-6个月时间。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预备阶段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进行需求调研和课程设计，确定培训目标和内容，此阶段需1-2个月时间。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对参训专家进行考核和评估，包括知识测试、案例分析、实践操作等多种形式，确保培训效果达到预期目标，此阶段需1-2个月时间。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考虑到科技成果鉴定评审工作的复杂性和专业性，建议设置长期培训周期，如每2-3年进行一次系统培训，确保专家能够持续更新知识和技能。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长期培训周期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针对特定主题或新兴技术，可以设置短期培训周期，如每半年或一年进行一次专题培训，以满足专家对新知识、新技能的需求。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短期培训周期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根据科技发展和行业需求变化，可以灵活调整培训周期，确保培训内容与实际需求保持同步。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灵活调整周期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培训周期设置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培训时间规划应充分考虑专家的工作和学习需求，避免与重要工作时间冲突，确保专家能够全身心投入培训。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培训周期设置应综合考虑行业发展趋势、技术更新速度以及专家个人成长需求等因素，确保培训内容的时效性和前瞻性。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时间安排应具有灵活性和可调整性，以便根据实际情况进行优化和调整，确保培训效果最大化。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时间安排合理性分析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科技成果鉴定的概念、目的和意义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科技成果鉴定的原则、程序和标准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科技成果鉴定中的知识产权保护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科技成果鉴定中的伦理和道德问题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评审方法与技巧培训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科技成果评审的方法和流程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科技成果评审中的评价标准和指标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科技成果评审中的沟通技巧和表达能力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如何处理科技成果评审中的争议和冲突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https://d.book118.com/378117020003006034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2024-09-12T04:22:31.199</cp:lastPrinted>
  <dcterms:created xsi:type="dcterms:W3CDTF">2024-09-11T20:22:31Z</dcterms:created>
  <dcterms:modified xsi:type="dcterms:W3CDTF">2024-09-11T20:22:33Z</dcterms:modified>
</cp:coreProperties>
</file>