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83F18-BC1A-4414-965A-F9F39B27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6B30E-1334-478C-A51D-636E2059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87F7A-094E-4A0F-B42B-3494AA8A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87FA0-1707-4D57-83ED-55347BB2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3BFA2-D79C-4F00-BEA3-751003EA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10161-FE5B-4767-A9AE-7FA5DBBD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CDDE3-8B34-4761-8C76-6DA6F38E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3ECB7-5C69-4290-BEE9-6C9DECCC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5DE27-AD65-4AE9-83BA-75FA0069A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FCE6-83D8-4AD3-B728-C1313A4A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F4884-38CF-4AAC-920B-193C9840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7133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BRADEN压力性损伤评分表详解课件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各项评分指标解读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风险等级划分及意义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BRADEN评分表概述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BRADEN评分表是一种广泛应用于评估患者压力性损伤风险的工具，通过量化评估患者的感知能力、皮肤状况、活动能力、移动能力、营养状况及摩擦力和剪切力等六个方面，以预测患者发生压力性损伤的可能性。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压力性损伤是医疗领域常见的并发症之一，对患者健康和生活质量造成严重影响。BRADEN评分表的出现为医护人员提供了一种简便、有效的评估方法，有助于及时发现并采取预防措施，降低压力性损伤的发生率。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BRADEN评分表适用于所有需要评估压力性损伤风险的患者，特别是长期卧床、活动受限、营养不良等高危人群。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医护人员、患者家属及照护者均可使用BRADEN评分表进行评估。医护人员需接受专业培训，确保评估结果的准确性和可靠性。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BRADEN评分表包含感知能力、皮肤状况、活动能力、移动能力、营养状况及摩擦力和剪切力等六个评估维度，每个维度设有相应的评分标准和分值范围。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评估患者对外界刺激的反应能力和感觉缺失程度。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观察患者皮肤颜色、温度、湿度及弹性等方面的变化。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评分表结构与内容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活动能力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移动能力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摩擦力和剪切力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评分表结构与内容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评估患者的饮食摄入、营养状况及水分补充情况。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了解患者改变体位和移动身体的能力。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评估患者自主活动的能力及受限制程度。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考虑患者所处环境及体位对其皮肤产生的摩擦力和剪切力影响。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准备评估工具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包括年龄、性别、身高、体重、BMI指数等，以评估患者的营养状况和受压部位的风险。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确定评估的重点和需要关注的风险因素，如摩擦力、剪切力、潮湿等。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包括BRADEN评分表、笔、纸等记录工具，以及测量工具如皮尺等。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询问患者感受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评估风险因素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评估步骤详解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根据患者的情况和评估目的，选择需要评估的受压部位，如骶尾部、髋部、足跟等。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观察评估部位的皮肤颜色、温度、湿度、弹性等，记录异常表现。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了解患者是否有疼痛、麻木、刺痛等异常感觉，以及是否有活动受限等情况。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根据BRADEN评分表的要求，逐项评估患者的感知能力、潮湿程度、活动能力、移动能力、营养摄取能力和摩擦力/剪切力等风险因素。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总分判定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将各项评估结果相加得到总分，根据总分判断患者的压力性损伤风险等级。一般来说，分数越低，风险越高。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单项判定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针对每一项评估结果，设定不同的判定标准。例如，感知能力完全丧失或严重减退可判定为高风险；潮湿程度持续潮湿或有时潮湿可判定为中风险；活动能力完全卧床或很少活动可判定为高风险等。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特殊情况判定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对于某些特殊情况，如患者使用特殊床垫或敷料等，需要根据实际情况进行判定和调整。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评估结果判定标准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各项评分指标解读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感知能力评分指标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对疼痛刺激没有反应，如昏迷、瘫痪等，评分为1分。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对疼痛刺激有反应，但无法表达不适或需要他人帮助才能表达，评分为2分。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对疼痛刺激有反应且能表达不适，但具体的疼痛部位和程度表述不清，评分为3分。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完全受限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非常受限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轻度受限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持续潮湿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常常潮湿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偶尔潮湿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潮湿度评分指标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皮肤经常处于潮湿状态，但并非总是如此，评分为2分。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皮肤有时会潮湿，但大多数情况下是干燥的，评分为3分。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皮肤总是处于潮湿状态，如大量出汗、尿失禁等，评分为1分。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活动能力评分指标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卧床不起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完全不能活动，如昏迷、瘫痪等，评分为1分。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局限于床上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能在床上活动，但不能下床，评分为2分。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偶尔步行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能下床活动，但行走困难或需要帮助，评分为3分。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完全不能自主移动身体任何部位，评分为1分。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完全无法移动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能稍微移动身体某些部位，但不能自主改变体位或需要他人帮助，评分为2分。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非常受限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能自主改变体位和移动身体大部分部位，但可能有些困难或需要帮助，评分为3分。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轻度受限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移动能力评分指标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几乎无法摄取食物和水分，或者摄取量严重不足，评分为1分。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摄取食物和水分可能不足，或者消化吸收功能较差，评分为2分。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摄取食物和水分充足，且消化吸收功能良好，评分为3分。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营养摄取评分指标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https://d.book118.com/378117133007006032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2024-09-09T06:35:02.793</cp:lastPrinted>
  <dcterms:created xsi:type="dcterms:W3CDTF">2024-09-08T22:35:02Z</dcterms:created>
  <dcterms:modified xsi:type="dcterms:W3CDTF">2024-09-08T22:35:05Z</dcterms:modified>
</cp:coreProperties>
</file>