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0BB33-A33A-4BC3-A798-84A64BF1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80D62-25BC-457E-8331-5C494AFFF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A2BD-7156-4DDC-AE70-2B3B5E187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A6EE1-607B-4ED3-829E-BF8A8741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4D576-D96B-4CC8-BDB7-48099C99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6E37A-F5F2-4709-9A22-908A7BBE6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30FD1-D619-4178-8676-D6C3264CC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DDE7CB-A8D7-4373-9424-4E6CBBE65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EF643-C424-45F1-B52C-EA74795A6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901E6-DEBB-4882-A007-CAE158A64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E955E-169B-4C3D-BF1C-ABE415E37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004407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2024年大学辅导员学期计划书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课堂纪律管理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确保学生按时上课，遵守课堂纪律，营造良好的学习氛围。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定期检查学生宿舍，关注学生生活状况，保证学生居住环境安全、卫生。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课外活动组织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引导学生参加有益的课外活动，促进学生全面发展。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定期对学生进行心理健康调查，了解学生心理状况，对有需要的学生进行重点关注。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个别辅导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对存在心理问题的学生进行个别辅导，提供心理支持和建议。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组织心理健康教育活动，提高学生心理素质和自我调节能力。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设立多种奖项，表彰在学习、活动、社会实践等方面表现优秀的学生。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奖励制度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对违反校规校纪的学生进行适当的惩罚，以警示和教育其他学生。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惩罚制度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确保奖惩制度的公平、公正、公开，激励学生积极向上。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奖惩公开透明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学生奖惩制度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80" b="21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通过民主选举和竞聘方式，选拔有组织能力、责任心强的学生担任班级干部，并定期组织培训和交流活动，提高其管理和组织能力。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制定班级管理规定，明确班级成员的权利和义务，规范班级管理流程，确保班级工作的有序开展。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班级组织建设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班级规章制度制定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班级干部选拔与培养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定期组织主题班会，围绕学生学习、生活、成长等方面展开讨论，引导学生树立正确的价值观和人生观。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主题班会策划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组织各类文体活动，如运动会、文艺比赛等，丰富学生课余生活，增强班级凝聚力和团队合作精神。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文体活动组织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班级形象设计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设计班级标志、班旗、班服等，树立班级形象，增强学生归属感和荣誉感。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班级精神培育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培育积极向上的班级精神，如团结、友爱、互助等，营造良好的班级氛围，促进学生健康成长。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职业规划与就业指导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https://d.book118.com/378120044076006022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2024-08-28T18:50:50.655</cp:lastPrinted>
  <dcterms:created xsi:type="dcterms:W3CDTF">2024-08-28T10:50:50Z</dcterms:created>
  <dcterms:modified xsi:type="dcterms:W3CDTF">2024-08-28T10:50:52Z</dcterms:modified>
</cp:coreProperties>
</file>