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9431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153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slideMaster" Target="../slideMasters/slideMaster2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tags" Target="../tags/tag3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4.xml" /><Relationship Id="rId11" Type="http://schemas.openxmlformats.org/officeDocument/2006/relationships/tags" Target="../tags/tag45.xml" /><Relationship Id="rId12" Type="http://schemas.openxmlformats.org/officeDocument/2006/relationships/tags" Target="../tags/tag46.xml" /><Relationship Id="rId13" Type="http://schemas.openxmlformats.org/officeDocument/2006/relationships/tags" Target="../tags/tag47.xml" /><Relationship Id="rId14" Type="http://schemas.openxmlformats.org/officeDocument/2006/relationships/tags" Target="../tags/tag48.xml" /><Relationship Id="rId15" Type="http://schemas.openxmlformats.org/officeDocument/2006/relationships/tags" Target="../tags/tag49.xml" /><Relationship Id="rId16" Type="http://schemas.openxmlformats.org/officeDocument/2006/relationships/tags" Target="../tags/tag50.xml" /><Relationship Id="rId17" Type="http://schemas.openxmlformats.org/officeDocument/2006/relationships/tags" Target="../tags/tag51.xml" /><Relationship Id="rId18" Type="http://schemas.openxmlformats.org/officeDocument/2006/relationships/tags" Target="../tags/tag52.xml" /><Relationship Id="rId19" Type="http://schemas.openxmlformats.org/officeDocument/2006/relationships/tags" Target="../tags/tag53.xml" /><Relationship Id="rId2" Type="http://schemas.openxmlformats.org/officeDocument/2006/relationships/tags" Target="../tags/tag36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tags" Target="../tags/tag60.xml" /><Relationship Id="rId27" Type="http://schemas.openxmlformats.org/officeDocument/2006/relationships/slideMaster" Target="../slideMasters/slideMaster2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0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7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10" Type="http://schemas.openxmlformats.org/officeDocument/2006/relationships/tags" Target="../tags/tag115.xml" /><Relationship Id="rId11" Type="http://schemas.openxmlformats.org/officeDocument/2006/relationships/tags" Target="../tags/tag116.xml" /><Relationship Id="rId12" Type="http://schemas.openxmlformats.org/officeDocument/2006/relationships/tags" Target="../tags/tag117.xml" /><Relationship Id="rId13" Type="http://schemas.openxmlformats.org/officeDocument/2006/relationships/tags" Target="../tags/tag118.xml" /><Relationship Id="rId14" Type="http://schemas.openxmlformats.org/officeDocument/2006/relationships/tags" Target="../tags/tag119.xml" /><Relationship Id="rId15" Type="http://schemas.openxmlformats.org/officeDocument/2006/relationships/tags" Target="../tags/tag120.xml" /><Relationship Id="rId16" Type="http://schemas.openxmlformats.org/officeDocument/2006/relationships/tags" Target="../tags/tag121.xml" /><Relationship Id="rId17" Type="http://schemas.openxmlformats.org/officeDocument/2006/relationships/tags" Target="../tags/tag122.xml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07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slideMaster" Target="../slideMasters/slideMaster2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tags" Target="../tags/tag113.xml" /><Relationship Id="rId9" Type="http://schemas.openxmlformats.org/officeDocument/2006/relationships/tags" Target="../tags/tag11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9E59B3-BF0F-4935-9150-3824D29141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C39177-5B49-4DB7-8ACF-42272870AD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99F32A-0E54-43FD-894F-4E312CD948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5B013D-807C-4747-B497-537C272FDB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181986F-EA62-4506-A4CE-73070CFEC6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1EBD523-9C62-4565-98F9-489C4A13DA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0A336F-0143-4D1B-9AE1-8D7851B6C6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231B4F-8F2C-460E-9D65-8AA17C70C1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B371F6-9922-42B5-99AF-C0E5D6CA80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675315-CC0A-42F2-A2F9-590442FC97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11330D-A2F3-4F05-A8A0-BE1397D0E3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>
            <a:avLst/>
          </a:prstGeom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/>
            </a:p>
            <a:p>
              <a:pPr algn="ctr"/>
              <a:endParaRPr lang="zh-CN" altLang="en-US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zh-CN" altLang="en-US"/>
              <a:t>单击此处编辑母版</a:t>
            </a:r>
            <a:br>
              <a:rPr lang="en-US" altLang="zh-CN"/>
            </a:br>
            <a:r>
              <a:rPr lang="zh-CN" altLang="en-US"/>
              <a:t>标题样式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>
            <a:avLst/>
          </a:prstGeom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>
            <a:avLst/>
          </a:prstGeom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75" name=""/>
        <p:cNvGrpSpPr/>
        <p:nvPr/>
      </p:nvGrpSpPr>
      <p:grpSpPr>
        <a:xfrm>
          <a:off x="0" y="0"/>
          <a: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77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79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单击编辑母版标题样式</a:t>
            </a:r>
            <a:endParaRPr lang="zh-CN" altLang="en-US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9421" r:id="rId2"/>
    <p:sldLayoutId id="2147489422" r:id="rId3"/>
    <p:sldLayoutId id="2147489423" r:id="rId4"/>
    <p:sldLayoutId id="2147489424" r:id="rId5"/>
    <p:sldLayoutId id="2147489425" r:id="rId6"/>
    <p:sldLayoutId id="2147489426" r:id="rId7"/>
    <p:sldLayoutId id="2147489427" r:id="rId8"/>
    <p:sldLayoutId id="2147489428" r:id="rId9"/>
    <p:sldLayoutId id="2147489429" r:id="rId10"/>
    <p:sldLayoutId id="2147489430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14" Type="http://schemas.openxmlformats.org/officeDocument/2006/relationships/tags" Target="../tags/tag150.xml" /><Relationship Id="rId15" Type="http://schemas.openxmlformats.org/officeDocument/2006/relationships/tags" Target="../tags/tag151.xml" /><Relationship Id="rId16" Type="http://schemas.openxmlformats.org/officeDocument/2006/relationships/tags" Target="../tags/tag152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120051042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2131488"/>
            <a:ext cx="8708376" cy="180000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第二单元《守株待兔》第一课时2021至2022学年三年级下册语文课时课件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2642" y="5230368"/>
            <a:ext cx="2743199" cy="976128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lstStyle/>
          <a:p>
            <a:r>
              <a:rPr lang="zh-CN" altLang="en-US"/>
              <a:t>汇报时间：</a:t>
            </a:r>
            <a:r>
              <a:rPr lang="en-US" altLang="zh-CN"/>
              <a:t>20XX/XX/XX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序号"/>
          <p:cNvSpPr txBox="1"/>
          <p:nvPr>
            <p:custDataLst>
              <p:tags r:id="rId2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3"/>
            </p:custDataLst>
          </p:nvPr>
        </p:nvSpPr>
        <p:spPr>
          <a:xfrm>
            <a:off x="7138670" y="74104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单击添加目录项标题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4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5"/>
            </p:custDataLst>
          </p:nvPr>
        </p:nvSpPr>
        <p:spPr>
          <a:xfrm>
            <a:off x="7138670" y="171513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教学目标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6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7"/>
            </p:custDataLst>
          </p:nvPr>
        </p:nvSpPr>
        <p:spPr>
          <a:xfrm>
            <a:off x="7138670" y="268922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教学内容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8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9"/>
            </p:custDataLst>
          </p:nvPr>
        </p:nvSpPr>
        <p:spPr>
          <a:xfrm>
            <a:off x="7138670" y="366331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教学重点与难点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lstStyle/>
          <a:p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2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3"/>
            </p:custDataLst>
          </p:nvPr>
        </p:nvSpPr>
        <p:spPr>
          <a:xfrm>
            <a:off x="7139305" y="4637405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教学方法与手段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4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5"/>
            </p:custDataLst>
          </p:nvPr>
        </p:nvSpPr>
        <p:spPr>
          <a:xfrm>
            <a:off x="7138670" y="5610860"/>
            <a:ext cx="4684395" cy="46799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1" spc="300">
                <a:solidFill>
                  <a:schemeClr val="accent4"/>
                </a:solidFill>
                <a:latin typeface="+mj-ea"/>
                <a:ea typeface="+mj-ea"/>
              </a:rPr>
              <a:t>教学过程</a:t>
            </a:r>
            <a:endParaRPr lang="zh-CN" altLang="en-US" sz="2800" b="1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https://d.book118.com/378120051042006025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6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8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UNIT_NOCLEAR" val="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 标题内容"/>
  <p:tag name="KSO_WM_UNIT_TYPE" val="a"/>
  <p:tag name="KSO_WM_UNIT_VALUE" val="3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1"/>
  <p:tag name="KSO_WM_UNIT_INDEX" val="1"/>
  <p:tag name="KSO_WM_UNIT_LAYERLEVEL" val="1"/>
  <p:tag name="KSO_WM_UNIT_NOCLEAR" val="0"/>
  <p:tag name="KSO_WM_UNIT_PRESET_TEXT" val="汇报时间：20XX/XX/XX"/>
  <p:tag name="KSO_WM_UNIT_SUBTYPE" val="c"/>
  <p:tag name="KSO_WM_UNIT_TYPE" val="f"/>
  <p:tag name="KSO_WM_UNIT_VALUE" val="8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33"/>
</p:tagLst>
</file>

<file path=ppt/tags/tag137.xml><?xml version="1.0" encoding="utf-8"?>
<p:tagLst xmlns:p="http://schemas.openxmlformats.org/presentationml/2006/main">
  <p:tag name="KSO_WM_BEAUTIFY_FLAG" val="#wm#"/>
  <p:tag name="KSO_WM_SLIDE_ID" val="custom20230979_1"/>
  <p:tag name="KSO_WM_SLIDE_INDEX" val="1"/>
  <p:tag name="KSO_WM_SLIDE_ITEM_CNT" val="0"/>
  <p:tag name="KSO_WM_SLIDE_LAYOUT" val="a_f"/>
  <p:tag name="KSO_WM_SLIDE_LAYOUT_CNT" val="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1_1"/>
  <p:tag name="KSO_WM_UNIT_INDEX" val="1_1_1"/>
  <p:tag name="KSO_WM_UNIT_LAYERLEVEL" val="1_1_1"/>
  <p:tag name="KSO_WM_UNIT_PRESET_TEXT" val="1"/>
  <p:tag name="KSO_WM_UNIT_SUBTYPE" val="d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2_1"/>
  <p:tag name="KSO_WM_UNIT_INDEX" val="1_2_1"/>
  <p:tag name="KSO_WM_UNIT_LAYERLEVEL" val="1_1_1"/>
  <p:tag name="KSO_WM_UNIT_PRESET_TEXT" val="2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3_1"/>
  <p:tag name="KSO_WM_UNIT_INDEX" val="1_3_1"/>
  <p:tag name="KSO_WM_UNIT_LAYERLEVEL" val="1_1_1"/>
  <p:tag name="KSO_WM_UNIT_PRESET_TEXT" val="3"/>
  <p:tag name="KSO_WM_UNIT_SUBTYPE" val="d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4_1"/>
  <p:tag name="KSO_WM_UNIT_INDEX" val="1_4_1"/>
  <p:tag name="KSO_WM_UNIT_LAYERLEVEL" val="1_1_1"/>
  <p:tag name="KSO_WM_UNIT_PRESET_TEXT" val="4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1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5_1"/>
  <p:tag name="KSO_WM_UNIT_INDEX" val="1_5_1"/>
  <p:tag name="KSO_WM_UNIT_LAYERLEVEL" val="1_1_1"/>
  <p:tag name="KSO_WM_UNIT_PRESET_TEXT" val="5"/>
  <p:tag name="KSO_WM_UNIT_SUBTYPE" val="d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i*1_6_1"/>
  <p:tag name="KSO_WM_UNIT_INDEX" val="1_6_1"/>
  <p:tag name="KSO_WM_UNIT_LAYERLEVEL" val="1_1_1"/>
  <p:tag name="KSO_WM_UNIT_PRESET_TEXT" val="6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28.8,&quot;width&quot;:435}"/>
  <p:tag name="KSO_WM_TAG_VERSION" val="1.0"/>
  <p:tag name="KSO_WM_TEMPLATE_CATEGORY" val="custom"/>
  <p:tag name="KSO_WM_TEMPLATE_INDEX" val="20230979"/>
  <p:tag name="KSO_WM_UNIT_COMPATIBLE" val="0"/>
  <p:tag name="KSO_WM_UNIT_DIAGRAM_ISNUMVISUAL" val="0"/>
  <p:tag name="KSO_WM_UNIT_DIAGRAM_ISREFERUNIT" val="0"/>
  <p:tag name="KSO_WM_UNIT_HIGHLIGHT" val="0"/>
  <p:tag name="KSO_WM_UNIT_ID" val="custom20230979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79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79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7">
      <vt:lpstr>Arial</vt:lpstr>
      <vt:lpstr>Calibri</vt:lpstr>
      <vt:lpstr>微软雅黑</vt:lpstr>
      <vt:lpstr>Office Theme</vt:lpstr>
      <vt:lpstr>第二单元《守株待兔》第一课时2021至2022学年三年级下册语文课时课件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2024-09-01T21:31:47.533</cp:lastPrinted>
  <dcterms:created xsi:type="dcterms:W3CDTF">2024-09-01T13:31:47Z</dcterms:created>
  <dcterms:modified xsi:type="dcterms:W3CDTF">2024-09-01T13:31:49Z</dcterms:modified>
</cp:coreProperties>
</file>