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988A404-77CB-43F2-B8DB-9B45334F74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CA87FC0-19D8-4E4F-95AE-F3B356C28B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E6723EC-BDB2-49D7-9602-2BAD9E1ED9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3F9C6BF-B5E9-4FF3-BD6D-0A584794E30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9D56003-BFCF-4E43-AF67-E1C5008A703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8721F1F-EDF3-49B6-B353-485BB0C7438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298590C-36CD-418B-96C7-9C6CD5D6350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5A64C89-0FD5-442E-BBAE-64B69C9FE0D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D7AABA7-A450-4800-9A51-3B1DD3775DC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0E94062-EBC3-4C06-8D8A-49BD92329E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C1AE747-7333-4BF2-9E0B-6E4A55FC235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7812012402200604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9816" y="1127918"/>
            <a:ext cx="9829800" cy="21050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工业自动化中的网络拓扑与数据通信技术</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工业自动化概述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网络拓扑结构</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数据通信技术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网络拓扑与数据通信技术在工业自动化中的应用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工业自动化网络拓扑与数据通信技术的发展趋势</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01</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工业自动化概述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6029209" y="1988153"/>
            <a:ext cx="5258132"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96000"/>
              </a:lnSpc>
              <a:buFont typeface="Arial"/>
              <a:buChar char="•"/>
            </a:pPr>
            <a:r>
              <a:rPr lang="en-US" sz="1500">
                <a:solidFill>
                  <a:schemeClr val="dk1">
                    <a:alpha val="100000"/>
                  </a:schemeClr>
                </a:solidFill>
                <a:latin typeface="Microsoft Yahei"/>
                <a:ea typeface="Microsoft Yahei"/>
                <a:cs typeface="Microsoft Yahei"/>
              </a:rPr>
              <a:t>工业自动化是指通过计算机、控制技术、通信技术等手段实现工业生产过程的自动化控制和管理的过程。它能够提高生产效率、降低能耗、减少人力成本，是现代工业生产中不可或缺的重要技术手段。</a:t>
            </a:r>
          </a:p>
        </p:txBody>
      </p:sp>
      <p:sp>
        <p:nvSpPr>
          <p:cNvPr id="3" name="AutoShape 3"/>
          <p:cNvSpPr/>
          <p:nvPr/>
        </p:nvSpPr>
        <p:spPr>
          <a:xfrm>
            <a:off x="6412992" y="4129306"/>
            <a:ext cx="755904" cy="755904"/>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227931" y="4129306"/>
            <a:ext cx="755904" cy="755904"/>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0042870" y="4129306"/>
            <a:ext cx="755904" cy="755904"/>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6137995" y="3770320"/>
            <a:ext cx="4941824"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6586408" y="4298640"/>
            <a:ext cx="410870" cy="410870"/>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424733" y="4355911"/>
            <a:ext cx="345034" cy="345034"/>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0222567" y="4333387"/>
            <a:ext cx="371856" cy="359664"/>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0" name="Picture 10"/>
          <p:cNvPicPr>
            <a:picLocks noChangeAspect="1"/>
          </p:cNvPicPr>
          <p:nvPr/>
        </p:nvPicPr>
        <p:blipFill>
          <a:blip r:embed="rId2"/>
          <a:srcRect l="2430" r="2430"/>
          <a:stretch>
            <a:fillRect/>
          </a:stretch>
        </p:blipFill>
        <p:spPr>
          <a:xfrm>
            <a:off x="763829" y="2145985"/>
            <a:ext cx="4887637" cy="2739225"/>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工业自动化定义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478399" y="2887218"/>
            <a:ext cx="1702023" cy="1219010"/>
            <a:chOff x="5478399" y="2887218"/>
            <a:chExt cx="1702023" cy="1219010"/>
          </a:xfrm>
        </p:grpSpPr>
        <p:sp>
          <p:nvSpPr>
            <p:cNvPr id="3" name="AutoShape 3"/>
            <p:cNvSpPr/>
            <p:nvPr/>
          </p:nvSpPr>
          <p:spPr>
            <a:xfrm rot="5400000">
              <a:off x="5766340" y="2887218"/>
              <a:ext cx="1414082" cy="1219010"/>
            </a:xfrm>
            <a:prstGeom prst="triangle">
              <a:avLst>
                <a:gd name="adj" fmla="val 50000"/>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5400000">
              <a:off x="5478399" y="2887313"/>
              <a:ext cx="1414082" cy="1218914"/>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5" name="Picture 5"/>
          <p:cNvPicPr>
            <a:picLocks noChangeAspect="1"/>
          </p:cNvPicPr>
          <p:nvPr/>
        </p:nvPicPr>
        <p:blipFill>
          <a:blip r:embed="rId2"/>
          <a:srcRect t="11069" b="11069"/>
          <a:stretch>
            <a:fillRect/>
          </a:stretch>
        </p:blipFill>
        <p:spPr>
          <a:xfrm>
            <a:off x="527651" y="1604433"/>
            <a:ext cx="4895849" cy="3780367"/>
          </a:xfrm>
          <a:prstGeom prst="rect">
            <a:avLst/>
          </a:prstGeom>
        </p:spPr>
      </p:pic>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工业自动化发展历程</a:t>
              </a:r>
            </a:p>
          </p:txBody>
        </p:sp>
      </p:grpSp>
      <p:grpSp>
        <p:nvGrpSpPr>
          <p:cNvPr id="28" name="Group 28"/>
          <p:cNvGrpSpPr/>
          <p:nvPr/>
        </p:nvGrpSpPr>
        <p:grpSpPr>
          <a:xfrm>
            <a:off x="7556184" y="1604433"/>
            <a:ext cx="3462792" cy="3780367"/>
            <a:chOff x="7556184" y="1604433"/>
            <a:chExt cx="3462792" cy="3780367"/>
          </a:xfrm>
        </p:grpSpPr>
        <p:sp>
          <p:nvSpPr>
            <p:cNvPr id="29" name="TextBox 29"/>
            <p:cNvSpPr txBox="1"/>
            <p:nvPr/>
          </p:nvSpPr>
          <p:spPr>
            <a:xfrm>
              <a:off x="7556184" y="1604433"/>
              <a:ext cx="3462792" cy="378036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80000"/>
                </a:lnSpc>
                <a:buFont typeface="Arial"/>
                <a:buChar char="•"/>
              </a:pPr>
              <a:r>
                <a:rPr lang="en-US" sz="1500">
                  <a:solidFill>
                    <a:schemeClr val="dk1">
                      <a:alpha val="100000"/>
                    </a:schemeClr>
                  </a:solidFill>
                  <a:latin typeface="Microsoft Yahei"/>
                  <a:ea typeface="Microsoft Yahei"/>
                  <a:cs typeface="Microsoft Yahei"/>
                </a:rPr>
                <a:t>工业自动化的发展经历了多个阶段，从最初的机械自动化到电气自动化，再到计算机控制自动化，以及现代的智能自动化。随着技术的不断进步和应用需求的不断提高，工业自动化也在不断发展和完善。</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43" r="16643"/>
          <a:stretch>
            <a:fillRect/>
          </a:stretch>
        </p:blipFill>
        <p:spPr>
          <a:xfrm>
            <a:off x="6822813" y="3719013"/>
            <a:ext cx="2701660" cy="2699124"/>
          </a:xfrm>
          <a:prstGeom prst="diamond">
            <a:avLst/>
          </a:prstGeom>
        </p:spPr>
      </p:pic>
      <p:pic>
        <p:nvPicPr>
          <p:cNvPr id="3" name="Picture 3"/>
          <p:cNvPicPr>
            <a:picLocks noChangeAspect="1"/>
          </p:cNvPicPr>
          <p:nvPr/>
        </p:nvPicPr>
        <p:blipFill>
          <a:blip r:embed="rId3">
            <a:alphaModFix/>
          </a:blip>
          <a:srcRect l="5891" r="5891"/>
          <a:stretch>
            <a:fillRect/>
          </a:stretch>
        </p:blipFill>
        <p:spPr>
          <a:xfrm>
            <a:off x="7719270" y="1064801"/>
            <a:ext cx="3836142" cy="3832540"/>
          </a:xfrm>
          <a:prstGeom prst="diamond">
            <a:avLst/>
          </a:prstGeom>
        </p:spPr>
      </p:pic>
      <p:sp>
        <p:nvSpPr>
          <p:cNvPr id="4" name="TextBox 4"/>
          <p:cNvSpPr txBox="1"/>
          <p:nvPr/>
        </p:nvSpPr>
        <p:spPr>
          <a:xfrm>
            <a:off x="1218874" y="1875949"/>
            <a:ext cx="5367290" cy="3901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1500">
                <a:solidFill>
                  <a:schemeClr val="dk1">
                    <a:alpha val="100000"/>
                  </a:schemeClr>
                </a:solidFill>
                <a:latin typeface="Microsoft Yahei"/>
                <a:ea typeface="Microsoft Yahei"/>
                <a:cs typeface="Microsoft Yahei"/>
              </a:rPr>
              <a:t>工业自动化广泛应用于制造业、电力、化工、矿业、交通等多个领域。在制造业中，工业自动化技术可以实现生产线的自动化控制和生产过程的智能化管理；在电力、化工等领域，工业自动化技术可以实现对设备的远程监控和智能控制，提高生产效率和安全性。</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工业自动化应用领域</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02</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网络拓扑结构</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星型拓扑</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星型拓扑结构是一种常见的网络拓扑结构，它由一个中心节点和多个从节点组成，每个从节点只能与中心节点直接相连。</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星型拓扑结构简单明了，易于扩展和维护。由于所有节点都直接与中心节点相连，因此故障影响范围较小，一旦中心节点出现故障，整个网络将瘫痪。</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树型拓扑结构是一种层次化的网络拓扑结构，它由一个根节点和多个子节点组成，每个子节点可以有自己的子节点。</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树型拓扑结构适合大型网络，能够清晰地表示出网络层次结构。但由于其层次结构的特点，一旦根节点或上层节点出现故障，将影响整个网络的正常运行。</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树型拓扑</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1875" r="2187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环型拓扑结构是一种封闭式的网络拓扑结构，它由多个节点组成一个闭环，每个节点只与两个邻居节点相连。</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环型拓扑结构具有较高的可靠性和稳定性，因为数据可以在环路上循环流动，避免单点故障。但环型拓扑结构的扩展性较差，且容易产生广播风暴。</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环型拓扑</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总线型拓扑结构是一种线性网络拓扑结构，所有节点都连接在一条总线上，数据沿着总线从一个节点传送到另一个节点。</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总线型拓扑结构简单、成本低，易于扩展和维护。但由于所有节点共享同一条总线，因此对总线的依赖性较高，一旦总线出现故障，整个网络将瘫痪。</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总线型拓扑</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网状拓扑结构是一种复杂的网络拓扑结构，它没有固定的形状和规则，节点之间可以任意连接。</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网状拓扑结构的灵活性和可靠性较高，能够适应各种复杂的应用场景。但网状拓扑结构的实现和维护成本较高，且容易产生路由和广播风暴问题。</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网状拓扑</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详细描述</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总结词</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https://d.book118.com/378120124022006047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44</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2024-09-28T08:21:10.760</cp:lastPrinted>
  <dcterms:created xsi:type="dcterms:W3CDTF">2024-09-28T00:21:10Z</dcterms:created>
  <dcterms:modified xsi:type="dcterms:W3CDTF">2024-09-28T00:21:12Z</dcterms:modified>
</cp:coreProperties>
</file>