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4A9D2-43F5-4C48-A972-D9226197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EE91E-7C4B-4004-9B3E-2191868A2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00D9A-E783-4870-84E9-6A0EDA6DE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12B24-E036-4D9E-8CAF-5D13F673B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5271D-CA2C-4FD3-BD5F-8C41B29A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F74A5-26C5-4F20-A088-74CA91C2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FA198F-58FE-4756-9A00-AB3767DA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7AE33-C352-4CE0-9FF8-CFCA4C6FA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F7C31-AD9C-478D-80AC-94F0AF46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B5225-FB0E-492D-A1AB-BFF1BE1A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A35E3-704A-4954-916E-DAC273FE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1102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投资公司月工作总结范文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本月工作成果与业绩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风险控制与合规管理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下月工作计划与目标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对投资公司本月的工作进行全面梳理和总结，展示工作成果和业绩。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明确未来计划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深入分析本月工作中的经验教训，为改进投资策略和流程提供参考。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根据本月工作情况和市场变化，制定下月的工作计划和目标。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概述本月投资公司的整体业务情况，包括投资规模、投资收益、风险控制等方面。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详细介绍本月投资公司在重点项目、投资策略、风险管理等方面取得的重要成果。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对本月工作中遇到的问题和挑战进行深入分析，总结经验教训，提出改进措施。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根据市场趋势和公司战略，制定下月的工作计划和目标，明确工作重点和方向。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投资业务概览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重点工作成果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经验教训分析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未来工作计划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本月投资收益总额达到XX万元，较上月增长XX%，实现了稳步增长的态势。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投资收益稳步增长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根据市场变化和投资策略调整，对投资组合进行了优化，降低了风险并提高了收益。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投资组合优化调整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紧密关注国内外经济形势、政策变化及行业动态，为投资决策提供了有力支持。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及时跟踪市场动态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投资收益情况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项目进展与完成情况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新项目立项与推进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本月成功立项X个新项目，并已启动前期调研和筹备工作，为公司的业务拓展奠定了基础。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在投项目管理与跟进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对已投项目进行了全面的管理和跟进，确保项目按计划推进，及时解决项目过程中出现的问题。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项目退出与资金回笼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顺利完成了X个项目的退出工作，实现了资金的有效回笼，为公司的资金运作提供了保障。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加强与客户的日常沟通和联系，及时了解客户需求和反馈，提升客户满意度。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积极开拓新市场和新客户，本月新增客户数量达到XX家，扩大了公司的业务范围和市场份额。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通过改进客户服务流程和提高服务质量，增强了客户对公司的信任和忠诚度。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客户关系维护与拓展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本月，我们团队在多个项目上展现了出色的协作精神。通过定期的项目会议和进度更新，团队成员之间保持了良好的信息流通，共同解决了多个难题。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为了提高沟通效率，我们采用了在线协作工具和即时通讯软件，使得信息传递更加迅速和准确。同时，团队成员也积极分享各自的专业知识和经验，促进了团队整体水平的提升。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内部协作与沟通情况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本月，我们与多家外部合作伙伴进行了深入的沟通和交流，加强了合作关系。通过定期的商务拜访和电话会议，我们及时了解合作伙伴的需求和反馈，为双方的合作提供了有力支持。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我们积极与合作伙伴分享市场信息和行业动态，帮助合作伙伴更好地把握市场趋势和投资机会。同时，我们也从合作伙伴那里获得了宝贵的建议和帮助，推动了公司的业务发展。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外部合作伙伴关系维护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为了增强团队凝聚力，我们组织了多场团队活动和拓展训练，让团队成员在轻松的氛围中增进彼此的了解和信任。这些活动不仅提高了团队的士气，也增强了团队成员之间的协作能力。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月，我们针对团队成员的不同需求，制定了个性化的培训计划。通过内部培训、外部讲座、在线课程等多种形式，帮助团队成员提升专业技能和综合素质。同时，我们也鼓励团队成员参加行业研讨会和交流活动，拓宽视野和知识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https://d.book118.com/378121102045006036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2024-09-15T14:18:40.937</cp:lastPrinted>
  <dcterms:created xsi:type="dcterms:W3CDTF">2024-09-15T06:18:40Z</dcterms:created>
  <dcterms:modified xsi:type="dcterms:W3CDTF">2024-09-15T06:18:43Z</dcterms:modified>
</cp:coreProperties>
</file>