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95D1B-58F1-44AB-BC2A-933CB05BE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64551-CC01-4CF4-BCD9-EDCB6000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CB2EE-50E0-46FF-96ED-A3C5ECE3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CAE6C-9DDC-4CA7-A2AA-1BD1C5B3F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AF6874-8FD8-428A-A9F4-CCDA99003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CB8685-D6C6-4B9E-8199-4CD358E0E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F94B0-1C1F-4095-9CE9-1C503261B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70EE2-D545-469E-B3DE-234C2F02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B175C-6402-4383-B7D1-93D7AA45F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4C4BF-61C5-4C94-9767-025E7B59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7D3ED-AB5E-4A99-88E1-F7E7DC768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2035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营销打法转化方法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营销打法概述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营销打法的核心要素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营销打法的实施过程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营销打法的转化方法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营销打法的案例分析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营销打法概述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营销打法是指企业在市场营销过程中采取的一系列策略和手段，旨在吸引目标客户、提升品牌知名度和销售额。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多样化、针对性强、灵活多变、注重数据分析和效果评估。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提高品牌知名度和美誉度、增加市场份额、提升销售业绩、增强客户忠诚度。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帮助企业更好地满足客户需求、提高市场竞争力、实现可持续发展。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从传统营销到数字营销，再到内容营销和社交媒体营销，营销打法不断演变和发展。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随着科技的不断进步和消费者行为的变化，未来营销打法将更加注重个性化和情感化，更加注重与客户的互动和体验。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营销打法的历史与发展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营销打法的核心要素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明确目标市场，确定营销策略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将目标市场进行细分，针对不同细分市场制定差异化的营销策略，以满足不同消费者的需求，提高营销效果。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在营销打法中，首先需要明确目标市场，了解目标消费者的需求、喜好和消费能力，以便针对不同市场制定相应的营销策略。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了解竞品，制定针对性策略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细分市场，制定差异化策略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了解竞争对手的产品、价格、渠道和促销策略，制定针对性的营销策略，以抢占市场份额。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在产品差异化方面，需要突出自身产品的优势和特点，与竞品形成差异化，提高产品的竞争力。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不断进行产品创新，增加新功能和特点，满足消费者的需求和期望，提高消费者对产品的满意度。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通过打造品牌特色和品牌形象，使消费者对品牌产生认知和信任感，提高品牌忠诚度和口碑。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突出产品优势，提高竞争力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创新产品功能，满足消费者需求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打造品牌特色，树立品牌形象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通过品牌形象建设，塑造独特的品牌形象和品牌价值，提高消费者对品牌的认同感和忠诚度。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通过多种渠道和方式进行品牌传播，扩大品牌的影响力和知名度，提高品牌在市场中的竞争力。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维护品牌声誉，建立良好口碑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塑造品牌形象，提升品牌价值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强化品牌传播，扩大品牌影响力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注重维护品牌声誉和口碑，提供优质的产品和服务，满足消费者需求，建立良好的品牌形象和信誉。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营销渠道选择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选择合适的营销渠道，提高覆盖面和效果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根据产品特点和目标市场选择合适的营销渠道，如线上、线下、社交媒体等，以提高覆盖面和营销效果。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整合营销渠道，提高协同效应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整合多种营销渠道，发挥各渠道的优势和协同效应，提高整体营销效果和效率。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优化渠道策略，降低成本和提高效益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不断优化营销渠道策略，降低营销成本和提高营销效益，实现更好的投入产出比。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制定有针对性的促销策略，吸引消费者关注和购买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根据市场需求和消费者心理制定有针对性的促销策略，如折扣、赠品、限时抢购等，吸引消费者的关注和购买欲望。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创新促销方式，提高消费者参与度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不断创新促销方式和方法，如社交媒体互动、线上游戏等，提高消费者的参与度和互动性。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评估促销效果，持续优化策略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对促销活动的效果进行评估和分析，总结经验教训，持续优化促销策略和方法，提高促销效果和转化率。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营销打法的实施过程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明确目标市场，了解潜在客户的需求、偏好和行为特征。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分析竞争对手的营销策略、产品特点和服务，找出差异化竞争优势。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关注市场变化和趋势，及时调整营销策略以适应市场变化。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https://d.book118.com/378122035113006036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2024-09-16T04:20:38.826</cp:lastPrinted>
  <dcterms:created xsi:type="dcterms:W3CDTF">2024-09-15T20:20:38Z</dcterms:created>
  <dcterms:modified xsi:type="dcterms:W3CDTF">2024-09-15T20:20:41Z</dcterms:modified>
</cp:coreProperties>
</file>