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753D8-7FAB-402A-B045-A3D4B864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7675B-A19A-4C40-8194-F028A941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12816-0F5E-48FC-8A57-5348FDEA0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2819-EF6B-4605-AB3F-732582DC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A6750-A3ED-43EA-9862-49DFDF1B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EC7FC-7E0F-497D-B26C-5EACB542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B81C3-8CB5-4C8D-BEE7-976670CA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9E8E8-9453-4962-B4DE-3FD99302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24062-C0DB-4657-BE55-38CDAABF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6F25-DD48-4A7A-A762-F10FB800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F58E7-964D-4A7B-86FF-9F1BBC5A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3051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持久专注的策略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制定明确目标与计划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培养良好习惯与自律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管理时间与精力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保持身心健康与平衡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寻求支持与建立社交网络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持久专注能够使人更加深入地投入到工作中，减少分心和干扰，从而提高工作效率。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增强创造力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当人们专注于某项任务时，大脑会更容易产生新的想法和解决方案，从而提升创造力。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在学习过程中保持专注，有助于更好地理解和记忆知识，提高学习质量。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持久专注的重要性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持久专注的挑战与困难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注意力分散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现代社会中，人们经常面临各种干扰，如手机、社交媒体等，这些都会分散人们的注意力。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多任务处理的局限性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尽管许多人认为他们能够同时处理多个任务，但实际上，多任务处理往往会降低工作效率和专注度。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缺乏自律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保持专注需要一定的自律能力，但很多人在面对诱惑或挑战时，往往难以保持自律。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制定明确目标与计划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确保长期目标具有明确性、可衡量性、可实现性、相关性和时限性。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将长期目标分解为若干个中期和短期目标，以便更好地管理和实现。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根据目标的重要性和紧急性，合理分配时间和精力。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确定长期目标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每周制定详细的工作计划，包括任务清单、时间表和优先级排序。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制定周计划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每天安排具体的工作任务和活动，确保按计划推进。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制定日计划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为应对突发事件和不可预见的情况，留出一定的弹性时间。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留出弹性时间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根据实际情况，适时调整工作计划，以确保目标的顺利实现。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定期评估目标和计划的完成情况，及时发现问题并采取相应措施。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面对变化时保持开放心态，灵活调整目标和计划，以适应新的环境和挑战。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737" r="573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086" r="1308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调整目标与计划以适应变化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培养良好习惯与自律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确立清晰、可量化的目标，使注意力能够集中在特定任务上。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为实现目标，制定详细的计划和时间表，确保每一步都有明确的方向。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为自己创造一个有利于专注的环境，减少干扰和诱惑。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创造适宜环境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建立日常习惯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通过奖励或惩罚来激励自己保持专注和自律，增强行动力。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在遇到困难或挫折时，及时调整计划和策略，保持积极心态。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严格遵守自己设定的规则和计划，不轻易放弃或改变。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保持自律与坚持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与家人、朋友或同事分享目标和计划，获得他们的支持和鼓励，增强自己的执行力和责任感。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将大任务分解成小任务，降低难度，提高完成任务的积极性。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为任务设定明确的时间限制，增加紧迫感，促使自己尽快开始行动。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克服拖延症与提高执行力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管理时间与精力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将大目标分解为小目标，为每个小目标设定截止日期，确保计划具体可行。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使用时间管理工具，如番茄工作法或时间矩阵，为每项任务分配时间，保持对时间的掌控感。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留出缓冲时间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在计划中预留一些缓冲时间，以应对突发事件或需要休息的情况。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合理规划时间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https://d.book118.com/378123051037006025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2024-09-01T20:40:38.375</cp:lastPrinted>
  <dcterms:created xsi:type="dcterms:W3CDTF">2024-09-01T12:40:38Z</dcterms:created>
  <dcterms:modified xsi:type="dcterms:W3CDTF">2024-09-01T12:40:40Z</dcterms:modified>
</cp:coreProperties>
</file>