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C406C-AD18-4FCB-A12C-749029B93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DE7F7-CEEC-4AA8-B204-5F622C575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38D4C-AAA0-4351-AA98-6AF21D02F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D246D-4E6A-4B5E-B4EB-3601041D3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6889F1-9887-4AD0-B7B0-FC1498442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454DD2-722D-4EE4-AC16-AC5755807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10A407-DAE7-4135-8519-ED02ED7FC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8354D-3B51-403F-BE96-A8E7F3D2B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DC1C2-E14E-48E1-A0FD-B6820F66E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4A531-1415-42F1-A4E3-FB5059A53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A623D-A77E-4594-A117-0F8CA2C10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240361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建筑业行业人才培养与行业标准的协同提升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建筑业行业人才培养现状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建筑业行业标准现状及挑战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协同提升策略与措施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实施路径与保障机制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819" r="1481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随着城市化进程的加速和基础设施建设的不断推进，建筑业作为国民经济的重要支柱产业，持续保持快速增长。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建筑业的快速发展对人才数量和素质提出了更高要求，同时行业标准的不断提升也要求人才培养质量的相应提高。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人才需求与行业标准提升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人才培养与行业标准的协同提升，对于促进建筑业持续健康发展、提高行业整体素质和竞争力具有重要意义。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协同提升的必要性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人才培养是行业标准提升的基础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高素质的人才是制定和执行高标准的前提，只有具备高水平的专业知识和技能，才能制定出科学合理的行业标准。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行业标准对人才培养具有导向作用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行业标准的制定和执行，为人才培养提供了明确的目标和方向，引导教育机构和企业按照标准要求进行人才培养。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人才培养与行业标准相互促进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人才培养质量的提升可以推动行业标准的提高，而行业标准的提升又反过来对人才培养提出更高要求，形成相互促进的良性循环。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人才培养与行业标准的关系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建筑业行业人才培养现状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随着建筑业的快速发展，对高素质、高技能人才的需求不断增加，特别是在绿色建筑、智能建筑等领域，需要具备跨学科知识和创新能力的人才。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人才供给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目前，建筑业人才培养主要由高校、职业院校和培训机构承担，但供给与需求之间存在一定的脱节，人才培养的质量和数量不能完全满足行业需求。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人才需求与供给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通过高校和职业院校的学历教育，培养具备专业知识和技能的建筑业人才，但实践能力和创新能力培养不足。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学历教育模式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针对在职人员和转岗人员，通过职业培训提高其专业技能和素质，以适应行业发展的需要。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职业培训模式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通过校企合作、工学结合等方式，将理论教学与实践教学相结合，提高学生的实践能力和职业素养。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产教融合模式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人才培养模式与机制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教育资源不足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部分地区和高校教育资源不足，导致人才培养质量参差不齐。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实践环节薄弱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部分高校和职业院校实践教学环节薄弱，学生缺乏实践经验和实际操作能力。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行业标准缺失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部分领域缺乏统一的行业标准和职业资格认证制度，导致人才培养与行业需求脱节。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国际化程度不够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随着建筑业的全球化发展，对具备国际化视野和跨文化交流能力的人才需求增加，但当前人才培养的国际化程度不够。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建筑业行业标准现状及挑战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行业标准的制定与执行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建筑业行业标准通常由行业协会、专家委员会或政府机构负责制定，通过收集行业实践、技术发展和市场需求等信息，经过研究、讨论和公示等环节，最终形成标准草案并发布实施。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制定过程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行业标准的执行力度因地区和行业的差异而存在较大差异。一些大型企业或集团公司通常会严格遵守行业标准，而一些中小型企业或个体从业者则可能存在执行不力的情况。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执行力度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更新滞后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随着建筑技术的不断发展和市场需求的变化，行业标准可能存在更新不及时、内容陈旧等问题，无法满足行业发展的需要。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缺乏统一性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不同地区和不同行业之间的建筑业行业标准可能存在差异，缺乏统一性和规范性，不利于行业的整体发展。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执行监管不足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一些地区或行业可能存在对行业标准执行监管不足的情况，导致标准执行不力，影响工程质量和安全。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19" r="14819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随着建筑技术的不断创新，如BIM技术、智能建造等新兴技术的发展，对行业标准的制定和执行提出了新的挑战。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技术创新带来的挑战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随着全球化的加速和“一带一路”等倡议的推进，中国建筑业正面临着国际化发展的重大机遇，需要与国际标准接轨，提高行业标准的国际化水平。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国际化发展的机遇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随着全球对环境保护和可持续发展的日益重视，建筑业需要关注绿色建筑、节能减排等方面的要求，推动行业标准的绿色化和可持续发展。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可持续发展的要求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https://d.book118.com/378124036143006032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2024-09-10T16:39:56.935</cp:lastPrinted>
  <dcterms:created xsi:type="dcterms:W3CDTF">2024-09-10T08:39:56Z</dcterms:created>
  <dcterms:modified xsi:type="dcterms:W3CDTF">2024-09-10T08:39:59Z</dcterms:modified>
</cp:coreProperties>
</file>