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563D2-E8A7-481A-B881-99BC1606C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98710-3C83-43E5-9E89-5049290D4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B294F-A8F0-4566-AE2C-C39AEC3B5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6E7953-37BA-4728-BDCB-AF028D385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9152F3-F8D3-415D-AD41-77FBD527E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064195-0D97-4732-9697-2CA0D65EA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BED96C-42B8-4F9C-B58D-43573AC7A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2A5D37-38D2-4041-BAF4-56272FDC7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665603-2518-4294-B3B3-D23F3E9F7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5B0BC-F4C9-45C0-A2A8-BEFC455C1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C9C758-616C-4888-B0CC-F96B5305A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2406004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《攻克c语言链表》ppt课件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链表的基本操作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链表的应用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常见错误与解决方案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链表定义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链表是一种线性数据结构，由一系列节点组成，每个节点包含数据和指向下一个节点的指针。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链表的节点通常包含两部分：数据和指向下一个节点的指针。数据是存储在节点中的实际数据，指针则指向下一个节点，形成了一个链式结构。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插入和删除操作方便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链表的插入和删除操作只需要修改指针，不需要移动大量数据，因此效率较高。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内存管理灵活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链表节点可以分散在内存中，方便内存管理，也适合处理大量数据。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动态分配内存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链表的大小可以在运行时动态调整，不需要预先分配固定大小的内存空间。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链表特点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存储方式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数组是静态的，大小固定，而链表是动态的，大小可变。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内存分配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数组在内存中是连续的，而链表的节点可以在内存中分散存储。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插入和删除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数组的插入和删除操作需要移动大量数据，而链表的插入和删除操作只需要修改指针。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链表与数组的区别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链表的基本操作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了解如何创建一个空链表。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创建一个链表需要先定义一个结构体来表示链表中的节点，包括数据域和指针域。然后，可以通过调用函数来创建一个空的链表，该函数会返回链表的头结点。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创建链表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掌握在链表的指定位置插入节点的操作。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插入节点需要先定义一个新节点，然后找到要插入的位置，最后将新节点插入到相应的位置。插入节点可以分为在链表头部、尾部和指定位置插入节点三种情况。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254" r="2925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插入节点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理解如何删除链表中的指定节点。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删除节点需要先找到要删除的节点，然后将该节点的指针域指向下下个节点，从而实现删除效果。删除节点可以分为删除头部节点、尾部节点和指定位置的节点三种情况。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删除节点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遍历链表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掌握遍历链表的方法。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遍历链表需要从头结点开始，依次访问每个节点，直到到达链表的尾部。遍历链表可以分为前序遍历、中序遍历和后序遍历三种情况。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链表的应用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https://d.book118.com/378124060046006034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2024-09-12T17:05:46.716</cp:lastPrinted>
  <dcterms:created xsi:type="dcterms:W3CDTF">2024-09-12T09:05:46Z</dcterms:created>
  <dcterms:modified xsi:type="dcterms:W3CDTF">2024-09-12T09:05:48Z</dcterms:modified>
</cp:coreProperties>
</file>